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495" r:id="rId6"/>
    <p:sldId id="49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E0283-3B5F-4C7F-BD8F-8FBE7D3CDDD1}" v="15" dt="2019-12-06T19:16:41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S Flygsport" userId="90edbe1d-ade9-49d2-8568-d63e9a94b848" providerId="ADAL" clId="{FC1525FB-1C69-4F32-9927-805C887609AB}"/>
    <pc:docChg chg="custSel delSld modSld delMainMaster">
      <pc:chgData name="GS Flygsport" userId="90edbe1d-ade9-49d2-8568-d63e9a94b848" providerId="ADAL" clId="{FC1525FB-1C69-4F32-9927-805C887609AB}" dt="2019-12-06T19:18:24.191" v="50" actId="47"/>
      <pc:docMkLst>
        <pc:docMk/>
      </pc:docMkLst>
      <pc:sldChg chg="del">
        <pc:chgData name="GS Flygsport" userId="90edbe1d-ade9-49d2-8568-d63e9a94b848" providerId="ADAL" clId="{FC1525FB-1C69-4F32-9927-805C887609AB}" dt="2019-12-06T19:15:22.363" v="0" actId="47"/>
        <pc:sldMkLst>
          <pc:docMk/>
          <pc:sldMk cId="3194377694" sldId="256"/>
        </pc:sldMkLst>
      </pc:sldChg>
      <pc:sldChg chg="del">
        <pc:chgData name="GS Flygsport" userId="90edbe1d-ade9-49d2-8568-d63e9a94b848" providerId="ADAL" clId="{FC1525FB-1C69-4F32-9927-805C887609AB}" dt="2019-12-06T19:18:09.972" v="48" actId="47"/>
        <pc:sldMkLst>
          <pc:docMk/>
          <pc:sldMk cId="2479496361" sldId="257"/>
        </pc:sldMkLst>
      </pc:sldChg>
      <pc:sldChg chg="del">
        <pc:chgData name="GS Flygsport" userId="90edbe1d-ade9-49d2-8568-d63e9a94b848" providerId="ADAL" clId="{FC1525FB-1C69-4F32-9927-805C887609AB}" dt="2019-12-06T19:18:06.651" v="43" actId="47"/>
        <pc:sldMkLst>
          <pc:docMk/>
          <pc:sldMk cId="1127654088" sldId="258"/>
        </pc:sldMkLst>
      </pc:sldChg>
      <pc:sldChg chg="del">
        <pc:chgData name="GS Flygsport" userId="90edbe1d-ade9-49d2-8568-d63e9a94b848" providerId="ADAL" clId="{FC1525FB-1C69-4F32-9927-805C887609AB}" dt="2019-12-06T19:18:10.560" v="49" actId="47"/>
        <pc:sldMkLst>
          <pc:docMk/>
          <pc:sldMk cId="3602663921" sldId="259"/>
        </pc:sldMkLst>
      </pc:sldChg>
      <pc:sldChg chg="del">
        <pc:chgData name="GS Flygsport" userId="90edbe1d-ade9-49d2-8568-d63e9a94b848" providerId="ADAL" clId="{FC1525FB-1C69-4F32-9927-805C887609AB}" dt="2019-12-06T19:15:27.244" v="1" actId="47"/>
        <pc:sldMkLst>
          <pc:docMk/>
          <pc:sldMk cId="1709224315" sldId="260"/>
        </pc:sldMkLst>
      </pc:sldChg>
      <pc:sldChg chg="modSp">
        <pc:chgData name="GS Flygsport" userId="90edbe1d-ade9-49d2-8568-d63e9a94b848" providerId="ADAL" clId="{FC1525FB-1C69-4F32-9927-805C887609AB}" dt="2019-12-06T19:16:17.404" v="22" actId="20577"/>
        <pc:sldMkLst>
          <pc:docMk/>
          <pc:sldMk cId="1187731266" sldId="261"/>
        </pc:sldMkLst>
        <pc:graphicFrameChg chg="mod">
          <ac:chgData name="GS Flygsport" userId="90edbe1d-ade9-49d2-8568-d63e9a94b848" providerId="ADAL" clId="{FC1525FB-1C69-4F32-9927-805C887609AB}" dt="2019-12-06T19:16:17.404" v="22" actId="20577"/>
          <ac:graphicFrameMkLst>
            <pc:docMk/>
            <pc:sldMk cId="1187731266" sldId="261"/>
            <ac:graphicFrameMk id="4" creationId="{955437AF-0256-4E99-B149-C1DF1243B20E}"/>
          </ac:graphicFrameMkLst>
        </pc:graphicFrameChg>
      </pc:sldChg>
      <pc:sldChg chg="del">
        <pc:chgData name="GS Flygsport" userId="90edbe1d-ade9-49d2-8568-d63e9a94b848" providerId="ADAL" clId="{FC1525FB-1C69-4F32-9927-805C887609AB}" dt="2019-12-06T19:15:39.898" v="9" actId="47"/>
        <pc:sldMkLst>
          <pc:docMk/>
          <pc:sldMk cId="374367607" sldId="262"/>
        </pc:sldMkLst>
      </pc:sldChg>
      <pc:sldChg chg="del">
        <pc:chgData name="GS Flygsport" userId="90edbe1d-ade9-49d2-8568-d63e9a94b848" providerId="ADAL" clId="{FC1525FB-1C69-4F32-9927-805C887609AB}" dt="2019-12-06T19:15:39.001" v="5" actId="47"/>
        <pc:sldMkLst>
          <pc:docMk/>
          <pc:sldMk cId="1247341024" sldId="263"/>
        </pc:sldMkLst>
      </pc:sldChg>
      <pc:sldChg chg="del">
        <pc:chgData name="GS Flygsport" userId="90edbe1d-ade9-49d2-8568-d63e9a94b848" providerId="ADAL" clId="{FC1525FB-1C69-4F32-9927-805C887609AB}" dt="2019-12-06T19:15:39.225" v="6" actId="47"/>
        <pc:sldMkLst>
          <pc:docMk/>
          <pc:sldMk cId="2341543458" sldId="264"/>
        </pc:sldMkLst>
      </pc:sldChg>
      <pc:sldChg chg="del">
        <pc:chgData name="GS Flygsport" userId="90edbe1d-ade9-49d2-8568-d63e9a94b848" providerId="ADAL" clId="{FC1525FB-1C69-4F32-9927-805C887609AB}" dt="2019-12-06T19:15:38.560" v="4" actId="47"/>
        <pc:sldMkLst>
          <pc:docMk/>
          <pc:sldMk cId="1226699065" sldId="265"/>
        </pc:sldMkLst>
      </pc:sldChg>
      <pc:sldChg chg="del">
        <pc:chgData name="GS Flygsport" userId="90edbe1d-ade9-49d2-8568-d63e9a94b848" providerId="ADAL" clId="{FC1525FB-1C69-4F32-9927-805C887609AB}" dt="2019-12-06T19:15:37.696" v="3" actId="47"/>
        <pc:sldMkLst>
          <pc:docMk/>
          <pc:sldMk cId="3363033732" sldId="266"/>
        </pc:sldMkLst>
      </pc:sldChg>
      <pc:sldChg chg="del">
        <pc:chgData name="GS Flygsport" userId="90edbe1d-ade9-49d2-8568-d63e9a94b848" providerId="ADAL" clId="{FC1525FB-1C69-4F32-9927-805C887609AB}" dt="2019-12-06T19:15:39.729" v="8" actId="47"/>
        <pc:sldMkLst>
          <pc:docMk/>
          <pc:sldMk cId="900930819" sldId="267"/>
        </pc:sldMkLst>
      </pc:sldChg>
      <pc:sldChg chg="del">
        <pc:chgData name="GS Flygsport" userId="90edbe1d-ade9-49d2-8568-d63e9a94b848" providerId="ADAL" clId="{FC1525FB-1C69-4F32-9927-805C887609AB}" dt="2019-12-06T19:15:39.528" v="7" actId="47"/>
        <pc:sldMkLst>
          <pc:docMk/>
          <pc:sldMk cId="2682517072" sldId="268"/>
        </pc:sldMkLst>
      </pc:sldChg>
      <pc:sldChg chg="del">
        <pc:chgData name="GS Flygsport" userId="90edbe1d-ade9-49d2-8568-d63e9a94b848" providerId="ADAL" clId="{FC1525FB-1C69-4F32-9927-805C887609AB}" dt="2019-12-06T19:15:40.339" v="10" actId="47"/>
        <pc:sldMkLst>
          <pc:docMk/>
          <pc:sldMk cId="1586248602" sldId="269"/>
        </pc:sldMkLst>
      </pc:sldChg>
      <pc:sldChg chg="del">
        <pc:chgData name="GS Flygsport" userId="90edbe1d-ade9-49d2-8568-d63e9a94b848" providerId="ADAL" clId="{FC1525FB-1C69-4F32-9927-805C887609AB}" dt="2019-12-06T19:15:22.363" v="0" actId="47"/>
        <pc:sldMkLst>
          <pc:docMk/>
          <pc:sldMk cId="1698975574" sldId="279"/>
        </pc:sldMkLst>
      </pc:sldChg>
      <pc:sldChg chg="del">
        <pc:chgData name="GS Flygsport" userId="90edbe1d-ade9-49d2-8568-d63e9a94b848" providerId="ADAL" clId="{FC1525FB-1C69-4F32-9927-805C887609AB}" dt="2019-12-06T19:15:36.553" v="2" actId="47"/>
        <pc:sldMkLst>
          <pc:docMk/>
          <pc:sldMk cId="2842095169" sldId="491"/>
        </pc:sldMkLst>
      </pc:sldChg>
      <pc:sldChg chg="del">
        <pc:chgData name="GS Flygsport" userId="90edbe1d-ade9-49d2-8568-d63e9a94b848" providerId="ADAL" clId="{FC1525FB-1C69-4F32-9927-805C887609AB}" dt="2019-12-06T19:15:36.553" v="2" actId="47"/>
        <pc:sldMkLst>
          <pc:docMk/>
          <pc:sldMk cId="621358437" sldId="492"/>
        </pc:sldMkLst>
      </pc:sldChg>
      <pc:sldChg chg="del">
        <pc:chgData name="GS Flygsport" userId="90edbe1d-ade9-49d2-8568-d63e9a94b848" providerId="ADAL" clId="{FC1525FB-1C69-4F32-9927-805C887609AB}" dt="2019-12-06T19:15:36.553" v="2" actId="47"/>
        <pc:sldMkLst>
          <pc:docMk/>
          <pc:sldMk cId="4279443856" sldId="493"/>
        </pc:sldMkLst>
      </pc:sldChg>
      <pc:sldChg chg="del">
        <pc:chgData name="GS Flygsport" userId="90edbe1d-ade9-49d2-8568-d63e9a94b848" providerId="ADAL" clId="{FC1525FB-1C69-4F32-9927-805C887609AB}" dt="2019-12-06T19:15:36.553" v="2" actId="47"/>
        <pc:sldMkLst>
          <pc:docMk/>
          <pc:sldMk cId="2543249897" sldId="494"/>
        </pc:sldMkLst>
      </pc:sldChg>
      <pc:sldChg chg="modSp">
        <pc:chgData name="GS Flygsport" userId="90edbe1d-ade9-49d2-8568-d63e9a94b848" providerId="ADAL" clId="{FC1525FB-1C69-4F32-9927-805C887609AB}" dt="2019-12-06T19:16:41.865" v="27" actId="20577"/>
        <pc:sldMkLst>
          <pc:docMk/>
          <pc:sldMk cId="905638083" sldId="495"/>
        </pc:sldMkLst>
        <pc:graphicFrameChg chg="mod">
          <ac:chgData name="GS Flygsport" userId="90edbe1d-ade9-49d2-8568-d63e9a94b848" providerId="ADAL" clId="{FC1525FB-1C69-4F32-9927-805C887609AB}" dt="2019-12-06T19:16:41.865" v="27" actId="20577"/>
          <ac:graphicFrameMkLst>
            <pc:docMk/>
            <pc:sldMk cId="905638083" sldId="495"/>
            <ac:graphicFrameMk id="4" creationId="{955437AF-0256-4E99-B149-C1DF1243B20E}"/>
          </ac:graphicFrameMkLst>
        </pc:graphicFrameChg>
      </pc:sldChg>
      <pc:sldChg chg="del">
        <pc:chgData name="GS Flygsport" userId="90edbe1d-ade9-49d2-8568-d63e9a94b848" providerId="ADAL" clId="{FC1525FB-1C69-4F32-9927-805C887609AB}" dt="2019-12-06T19:16:55.367" v="28" actId="47"/>
        <pc:sldMkLst>
          <pc:docMk/>
          <pc:sldMk cId="1017686743" sldId="496"/>
        </pc:sldMkLst>
      </pc:sldChg>
      <pc:sldChg chg="del">
        <pc:chgData name="GS Flygsport" userId="90edbe1d-ade9-49d2-8568-d63e9a94b848" providerId="ADAL" clId="{FC1525FB-1C69-4F32-9927-805C887609AB}" dt="2019-12-06T19:17:38.071" v="36" actId="47"/>
        <pc:sldMkLst>
          <pc:docMk/>
          <pc:sldMk cId="2784063404" sldId="497"/>
        </pc:sldMkLst>
      </pc:sldChg>
      <pc:sldChg chg="del">
        <pc:chgData name="GS Flygsport" userId="90edbe1d-ade9-49d2-8568-d63e9a94b848" providerId="ADAL" clId="{FC1525FB-1C69-4F32-9927-805C887609AB}" dt="2019-12-06T19:17:39.166" v="37" actId="47"/>
        <pc:sldMkLst>
          <pc:docMk/>
          <pc:sldMk cId="2374994072" sldId="498"/>
        </pc:sldMkLst>
      </pc:sldChg>
      <pc:sldChg chg="delSp modSp mod">
        <pc:chgData name="GS Flygsport" userId="90edbe1d-ade9-49d2-8568-d63e9a94b848" providerId="ADAL" clId="{FC1525FB-1C69-4F32-9927-805C887609AB}" dt="2019-12-06T19:17:13.987" v="35" actId="478"/>
        <pc:sldMkLst>
          <pc:docMk/>
          <pc:sldMk cId="3205670739" sldId="499"/>
        </pc:sldMkLst>
        <pc:spChg chg="mod">
          <ac:chgData name="GS Flygsport" userId="90edbe1d-ade9-49d2-8568-d63e9a94b848" providerId="ADAL" clId="{FC1525FB-1C69-4F32-9927-805C887609AB}" dt="2019-12-06T19:17:08.746" v="34" actId="20577"/>
          <ac:spMkLst>
            <pc:docMk/>
            <pc:sldMk cId="3205670739" sldId="499"/>
            <ac:spMk id="2" creationId="{05C766E2-704D-410B-9CDA-1CB6B430789C}"/>
          </ac:spMkLst>
        </pc:spChg>
        <pc:spChg chg="del">
          <ac:chgData name="GS Flygsport" userId="90edbe1d-ade9-49d2-8568-d63e9a94b848" providerId="ADAL" clId="{FC1525FB-1C69-4F32-9927-805C887609AB}" dt="2019-12-06T19:17:13.987" v="35" actId="478"/>
          <ac:spMkLst>
            <pc:docMk/>
            <pc:sldMk cId="3205670739" sldId="499"/>
            <ac:spMk id="6" creationId="{B8CA0576-8B91-431C-B588-9687C0513779}"/>
          </ac:spMkLst>
        </pc:spChg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216314503" sldId="500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4214729819" sldId="501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927513432" sldId="502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3811527311" sldId="503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996749446" sldId="504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4087147803" sldId="505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3929404708" sldId="506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952053363" sldId="507"/>
        </pc:sldMkLst>
      </pc:sldChg>
      <pc:sldChg chg="del">
        <pc:chgData name="GS Flygsport" userId="90edbe1d-ade9-49d2-8568-d63e9a94b848" providerId="ADAL" clId="{FC1525FB-1C69-4F32-9927-805C887609AB}" dt="2019-12-06T19:17:59.163" v="38" actId="47"/>
        <pc:sldMkLst>
          <pc:docMk/>
          <pc:sldMk cId="1636244468" sldId="508"/>
        </pc:sldMkLst>
      </pc:sldChg>
      <pc:sldChg chg="del">
        <pc:chgData name="GS Flygsport" userId="90edbe1d-ade9-49d2-8568-d63e9a94b848" providerId="ADAL" clId="{FC1525FB-1C69-4F32-9927-805C887609AB}" dt="2019-12-06T19:18:07.623" v="44" actId="47"/>
        <pc:sldMkLst>
          <pc:docMk/>
          <pc:sldMk cId="3386733126" sldId="509"/>
        </pc:sldMkLst>
      </pc:sldChg>
      <pc:sldChg chg="del">
        <pc:chgData name="GS Flygsport" userId="90edbe1d-ade9-49d2-8568-d63e9a94b848" providerId="ADAL" clId="{FC1525FB-1C69-4F32-9927-805C887609AB}" dt="2019-12-06T19:18:08.256" v="45" actId="47"/>
        <pc:sldMkLst>
          <pc:docMk/>
          <pc:sldMk cId="3454982980" sldId="510"/>
        </pc:sldMkLst>
      </pc:sldChg>
      <pc:sldChg chg="del">
        <pc:chgData name="GS Flygsport" userId="90edbe1d-ade9-49d2-8568-d63e9a94b848" providerId="ADAL" clId="{FC1525FB-1C69-4F32-9927-805C887609AB}" dt="2019-12-06T19:18:08.859" v="46" actId="47"/>
        <pc:sldMkLst>
          <pc:docMk/>
          <pc:sldMk cId="4283616801" sldId="511"/>
        </pc:sldMkLst>
      </pc:sldChg>
      <pc:sldChg chg="del">
        <pc:chgData name="GS Flygsport" userId="90edbe1d-ade9-49d2-8568-d63e9a94b848" providerId="ADAL" clId="{FC1525FB-1C69-4F32-9927-805C887609AB}" dt="2019-12-06T19:18:09.418" v="47" actId="47"/>
        <pc:sldMkLst>
          <pc:docMk/>
          <pc:sldMk cId="3207082069" sldId="512"/>
        </pc:sldMkLst>
      </pc:sldChg>
      <pc:sldChg chg="del">
        <pc:chgData name="GS Flygsport" userId="90edbe1d-ade9-49d2-8568-d63e9a94b848" providerId="ADAL" clId="{FC1525FB-1C69-4F32-9927-805C887609AB}" dt="2019-12-06T19:18:24.191" v="50" actId="47"/>
        <pc:sldMkLst>
          <pc:docMk/>
          <pc:sldMk cId="2542903885" sldId="513"/>
        </pc:sldMkLst>
      </pc:sldChg>
      <pc:sldChg chg="del">
        <pc:chgData name="GS Flygsport" userId="90edbe1d-ade9-49d2-8568-d63e9a94b848" providerId="ADAL" clId="{FC1525FB-1C69-4F32-9927-805C887609AB}" dt="2019-12-06T19:18:03.954" v="42" actId="47"/>
        <pc:sldMkLst>
          <pc:docMk/>
          <pc:sldMk cId="316334183" sldId="517"/>
        </pc:sldMkLst>
      </pc:sldChg>
      <pc:sldChg chg="del">
        <pc:chgData name="GS Flygsport" userId="90edbe1d-ade9-49d2-8568-d63e9a94b848" providerId="ADAL" clId="{FC1525FB-1C69-4F32-9927-805C887609AB}" dt="2019-12-06T19:18:00.897" v="39" actId="47"/>
        <pc:sldMkLst>
          <pc:docMk/>
          <pc:sldMk cId="2460170889" sldId="518"/>
        </pc:sldMkLst>
      </pc:sldChg>
      <pc:sldChg chg="del">
        <pc:chgData name="GS Flygsport" userId="90edbe1d-ade9-49d2-8568-d63e9a94b848" providerId="ADAL" clId="{FC1525FB-1C69-4F32-9927-805C887609AB}" dt="2019-12-06T19:18:02.961" v="41" actId="47"/>
        <pc:sldMkLst>
          <pc:docMk/>
          <pc:sldMk cId="2807771289" sldId="519"/>
        </pc:sldMkLst>
      </pc:sldChg>
      <pc:sldChg chg="del">
        <pc:chgData name="GS Flygsport" userId="90edbe1d-ade9-49d2-8568-d63e9a94b848" providerId="ADAL" clId="{FC1525FB-1C69-4F32-9927-805C887609AB}" dt="2019-12-06T19:18:01.953" v="40" actId="47"/>
        <pc:sldMkLst>
          <pc:docMk/>
          <pc:sldMk cId="4186608237" sldId="520"/>
        </pc:sldMkLst>
      </pc:sldChg>
      <pc:sldChg chg="del">
        <pc:chgData name="GS Flygsport" userId="90edbe1d-ade9-49d2-8568-d63e9a94b848" providerId="ADAL" clId="{FC1525FB-1C69-4F32-9927-805C887609AB}" dt="2019-12-06T19:15:41.229" v="11" actId="47"/>
        <pc:sldMkLst>
          <pc:docMk/>
          <pc:sldMk cId="2367352253" sldId="521"/>
        </pc:sldMkLst>
      </pc:sldChg>
      <pc:sldChg chg="del">
        <pc:chgData name="GS Flygsport" userId="90edbe1d-ade9-49d2-8568-d63e9a94b848" providerId="ADAL" clId="{FC1525FB-1C69-4F32-9927-805C887609AB}" dt="2019-12-06T19:15:42.110" v="12" actId="47"/>
        <pc:sldMkLst>
          <pc:docMk/>
          <pc:sldMk cId="2872896750" sldId="522"/>
        </pc:sldMkLst>
      </pc:sldChg>
      <pc:sldMasterChg chg="del delSldLayout">
        <pc:chgData name="GS Flygsport" userId="90edbe1d-ade9-49d2-8568-d63e9a94b848" providerId="ADAL" clId="{FC1525FB-1C69-4F32-9927-805C887609AB}" dt="2019-12-06T19:15:42.110" v="12" actId="47"/>
        <pc:sldMasterMkLst>
          <pc:docMk/>
          <pc:sldMasterMk cId="2039188956" sldId="2147483672"/>
        </pc:sldMasterMkLst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2688175751" sldId="2147483673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837653985" sldId="2147483674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3380949894" sldId="2147483675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2480295228" sldId="2147483676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2988481718" sldId="2147483677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1900127855" sldId="2147483678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736351720" sldId="2147483679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2448388188" sldId="2147483680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3920812404" sldId="2147483681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417252318" sldId="2147483682"/>
          </pc:sldLayoutMkLst>
        </pc:sldLayoutChg>
        <pc:sldLayoutChg chg="del">
          <pc:chgData name="GS Flygsport" userId="90edbe1d-ade9-49d2-8568-d63e9a94b848" providerId="ADAL" clId="{FC1525FB-1C69-4F32-9927-805C887609AB}" dt="2019-12-06T19:15:42.110" v="12" actId="47"/>
          <pc:sldLayoutMkLst>
            <pc:docMk/>
            <pc:sldMasterMk cId="2039188956" sldId="2147483672"/>
            <pc:sldLayoutMk cId="2077968943" sldId="2147483683"/>
          </pc:sldLayoutMkLst>
        </pc:sldLayoutChg>
      </pc:sldMasterChg>
      <pc:sldMasterChg chg="del delSldLayout">
        <pc:chgData name="GS Flygsport" userId="90edbe1d-ade9-49d2-8568-d63e9a94b848" providerId="ADAL" clId="{FC1525FB-1C69-4F32-9927-805C887609AB}" dt="2019-12-06T19:18:01.953" v="40" actId="47"/>
        <pc:sldMasterMkLst>
          <pc:docMk/>
          <pc:sldMasterMk cId="78567520" sldId="2147483684"/>
        </pc:sldMasterMkLst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748986569" sldId="2147483685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2014101545" sldId="2147483686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370314018" sldId="2147483687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1693954988" sldId="2147483688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2435191194" sldId="2147483689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856362000" sldId="2147483690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675088946" sldId="2147483691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1349361005" sldId="2147483692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1131754127" sldId="2147483693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897285912" sldId="2147483694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2486321341" sldId="2147483695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914255786" sldId="2147483696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471921385" sldId="2147483697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3569637251" sldId="2147483698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2900358482" sldId="2147483699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1471982388" sldId="2147483700"/>
          </pc:sldLayoutMkLst>
        </pc:sldLayoutChg>
        <pc:sldLayoutChg chg="del">
          <pc:chgData name="GS Flygsport" userId="90edbe1d-ade9-49d2-8568-d63e9a94b848" providerId="ADAL" clId="{FC1525FB-1C69-4F32-9927-805C887609AB}" dt="2019-12-06T19:18:01.953" v="40" actId="47"/>
          <pc:sldLayoutMkLst>
            <pc:docMk/>
            <pc:sldMasterMk cId="78567520" sldId="2147483684"/>
            <pc:sldLayoutMk cId="430450880" sldId="214748370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DDEAF-C811-4AB8-8241-0523BFE94C00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E5E03748-DEFA-4582-B830-73EEAA48AC2E}">
      <dgm:prSet phldrT="[Text]"/>
      <dgm:spPr/>
      <dgm:t>
        <a:bodyPr/>
        <a:lstStyle/>
        <a:p>
          <a:r>
            <a:rPr lang="sv-SE" dirty="0"/>
            <a:t>Flygsportnätverk</a:t>
          </a:r>
        </a:p>
      </dgm:t>
    </dgm:pt>
    <dgm:pt modelId="{1298B272-D468-43BF-84C8-ADAF49C96A41}" type="parTrans" cxnId="{33C4C322-D9A5-42B7-A7AB-11B11ADA4347}">
      <dgm:prSet/>
      <dgm:spPr/>
      <dgm:t>
        <a:bodyPr/>
        <a:lstStyle/>
        <a:p>
          <a:endParaRPr lang="sv-SE"/>
        </a:p>
      </dgm:t>
    </dgm:pt>
    <dgm:pt modelId="{227CC891-7F32-4A7D-AB29-04B3937DEC0F}" type="sibTrans" cxnId="{33C4C322-D9A5-42B7-A7AB-11B11ADA4347}">
      <dgm:prSet/>
      <dgm:spPr/>
      <dgm:t>
        <a:bodyPr/>
        <a:lstStyle/>
        <a:p>
          <a:endParaRPr lang="sv-SE"/>
        </a:p>
      </dgm:t>
    </dgm:pt>
    <dgm:pt modelId="{2FD02519-D9D2-4CA0-A61F-5B997EEF0CED}">
      <dgm:prSet phldrT="[Text]"/>
      <dgm:spPr/>
      <dgm:t>
        <a:bodyPr/>
        <a:lstStyle/>
        <a:p>
          <a:r>
            <a:rPr lang="sv-SE" dirty="0"/>
            <a:t>Mindre grenförbund</a:t>
          </a:r>
        </a:p>
      </dgm:t>
    </dgm:pt>
    <dgm:pt modelId="{69F094DF-B816-4940-B9E8-AAB66A3DF0AC}" type="parTrans" cxnId="{E207CE63-0965-4CB5-8C55-EAEEB26896A6}">
      <dgm:prSet/>
      <dgm:spPr/>
      <dgm:t>
        <a:bodyPr/>
        <a:lstStyle/>
        <a:p>
          <a:endParaRPr lang="sv-SE"/>
        </a:p>
      </dgm:t>
    </dgm:pt>
    <dgm:pt modelId="{0BEB8137-FAB7-4494-9B8C-A75E3EF21204}" type="sibTrans" cxnId="{E207CE63-0965-4CB5-8C55-EAEEB26896A6}">
      <dgm:prSet/>
      <dgm:spPr/>
      <dgm:t>
        <a:bodyPr/>
        <a:lstStyle/>
        <a:p>
          <a:endParaRPr lang="sv-SE"/>
        </a:p>
      </dgm:t>
    </dgm:pt>
    <dgm:pt modelId="{ED6AF9BB-BD75-4972-AEA0-113CBDA835D3}">
      <dgm:prSet phldrT="[Text]"/>
      <dgm:spPr/>
      <dgm:t>
        <a:bodyPr/>
        <a:lstStyle/>
        <a:p>
          <a:r>
            <a:rPr lang="sv-SE" dirty="0"/>
            <a:t>Större grenförbund</a:t>
          </a:r>
        </a:p>
      </dgm:t>
    </dgm:pt>
    <dgm:pt modelId="{A281D691-97F3-40F7-A30C-2B65CEE5EA8D}" type="parTrans" cxnId="{3CB5B94F-4BC5-47EE-9481-1F68A1EB25D6}">
      <dgm:prSet/>
      <dgm:spPr/>
      <dgm:t>
        <a:bodyPr/>
        <a:lstStyle/>
        <a:p>
          <a:endParaRPr lang="sv-SE"/>
        </a:p>
      </dgm:t>
    </dgm:pt>
    <dgm:pt modelId="{BE506C82-553C-4140-A315-0C0C8D6495CE}" type="sibTrans" cxnId="{3CB5B94F-4BC5-47EE-9481-1F68A1EB25D6}">
      <dgm:prSet/>
      <dgm:spPr/>
      <dgm:t>
        <a:bodyPr/>
        <a:lstStyle/>
        <a:p>
          <a:endParaRPr lang="sv-SE"/>
        </a:p>
      </dgm:t>
    </dgm:pt>
    <dgm:pt modelId="{87E6551E-9BAB-4731-B28E-E5660C5C8349}">
      <dgm:prSet phldrT="[Text]"/>
      <dgm:spPr/>
      <dgm:t>
        <a:bodyPr/>
        <a:lstStyle/>
        <a:p>
          <a:r>
            <a:rPr lang="sv-SE" dirty="0"/>
            <a:t>Samarbetsorganisationer till FSF</a:t>
          </a:r>
        </a:p>
      </dgm:t>
    </dgm:pt>
    <dgm:pt modelId="{B3F09361-6728-4A18-A1A8-2DAFAB08929E}" type="parTrans" cxnId="{1B65A112-07A3-477A-B8DF-2889C0FB95C8}">
      <dgm:prSet/>
      <dgm:spPr/>
      <dgm:t>
        <a:bodyPr/>
        <a:lstStyle/>
        <a:p>
          <a:endParaRPr lang="sv-SE"/>
        </a:p>
      </dgm:t>
    </dgm:pt>
    <dgm:pt modelId="{C6E522C4-11F7-4FC0-AEF9-192D81B69AD0}" type="sibTrans" cxnId="{1B65A112-07A3-477A-B8DF-2889C0FB95C8}">
      <dgm:prSet/>
      <dgm:spPr/>
      <dgm:t>
        <a:bodyPr/>
        <a:lstStyle/>
        <a:p>
          <a:endParaRPr lang="sv-SE"/>
        </a:p>
      </dgm:t>
    </dgm:pt>
    <dgm:pt modelId="{A42B2A1F-F693-412A-BD40-7684749209B5}">
      <dgm:prSet phldrT="[Text]"/>
      <dgm:spPr/>
      <dgm:t>
        <a:bodyPr/>
        <a:lstStyle/>
        <a:p>
          <a:r>
            <a:rPr lang="sv-SE" dirty="0"/>
            <a:t>Visar intresse att vara en del av FSF</a:t>
          </a:r>
        </a:p>
      </dgm:t>
    </dgm:pt>
    <dgm:pt modelId="{0A906B38-89DB-4CED-B511-7E4B350D0B02}" type="parTrans" cxnId="{CA9CC092-25FB-44F1-8580-6FFE9CD86890}">
      <dgm:prSet/>
      <dgm:spPr/>
      <dgm:t>
        <a:bodyPr/>
        <a:lstStyle/>
        <a:p>
          <a:endParaRPr lang="sv-SE"/>
        </a:p>
      </dgm:t>
    </dgm:pt>
    <dgm:pt modelId="{45EFE2E2-C39F-4F27-9805-6B752C466CF9}" type="sibTrans" cxnId="{CA9CC092-25FB-44F1-8580-6FFE9CD86890}">
      <dgm:prSet/>
      <dgm:spPr/>
      <dgm:t>
        <a:bodyPr/>
        <a:lstStyle/>
        <a:p>
          <a:endParaRPr lang="sv-SE"/>
        </a:p>
      </dgm:t>
    </dgm:pt>
    <dgm:pt modelId="{DE15A8FF-F4A8-46EE-845C-C292EBA7E920}">
      <dgm:prSet phldrT="[Text]"/>
      <dgm:spPr/>
      <dgm:t>
        <a:bodyPr/>
        <a:lstStyle/>
        <a:p>
          <a:r>
            <a:rPr lang="sv-SE" dirty="0"/>
            <a:t>Grenförbund inom FSF</a:t>
          </a:r>
        </a:p>
      </dgm:t>
    </dgm:pt>
    <dgm:pt modelId="{1690480B-24AE-4CCA-936D-6C6E9DC7AF89}" type="parTrans" cxnId="{4C786BA0-96C2-40D6-840D-C76EC809BAA3}">
      <dgm:prSet/>
      <dgm:spPr/>
      <dgm:t>
        <a:bodyPr/>
        <a:lstStyle/>
        <a:p>
          <a:endParaRPr lang="sv-SE"/>
        </a:p>
      </dgm:t>
    </dgm:pt>
    <dgm:pt modelId="{7451537F-C541-476F-84FC-75367E10E182}" type="sibTrans" cxnId="{4C786BA0-96C2-40D6-840D-C76EC809BAA3}">
      <dgm:prSet/>
      <dgm:spPr/>
      <dgm:t>
        <a:bodyPr/>
        <a:lstStyle/>
        <a:p>
          <a:endParaRPr lang="sv-SE"/>
        </a:p>
      </dgm:t>
    </dgm:pt>
    <dgm:pt modelId="{B9631E9D-4A9C-4EBD-B7C2-76BF4A33FE52}">
      <dgm:prSet phldrT="[Text]"/>
      <dgm:spPr/>
      <dgm:t>
        <a:bodyPr/>
        <a:lstStyle/>
        <a:p>
          <a:r>
            <a:rPr lang="sv-SE" dirty="0"/>
            <a:t>10-19 föreningar med minst 500 medlemmar</a:t>
          </a:r>
        </a:p>
      </dgm:t>
    </dgm:pt>
    <dgm:pt modelId="{82AFDF63-7B36-48C1-AC07-644BE59BF6A7}" type="parTrans" cxnId="{6A46C1FD-7D45-45D4-B9FD-84698943A7ED}">
      <dgm:prSet/>
      <dgm:spPr/>
      <dgm:t>
        <a:bodyPr/>
        <a:lstStyle/>
        <a:p>
          <a:endParaRPr lang="sv-SE"/>
        </a:p>
      </dgm:t>
    </dgm:pt>
    <dgm:pt modelId="{C9CE06B1-F74E-4097-81EE-388EA175E1CF}" type="sibTrans" cxnId="{6A46C1FD-7D45-45D4-B9FD-84698943A7ED}">
      <dgm:prSet/>
      <dgm:spPr/>
      <dgm:t>
        <a:bodyPr/>
        <a:lstStyle/>
        <a:p>
          <a:endParaRPr lang="sv-SE"/>
        </a:p>
      </dgm:t>
    </dgm:pt>
    <dgm:pt modelId="{15226736-3E02-48DE-BC0E-FDA454A959DD}">
      <dgm:prSet phldrT="[Text]"/>
      <dgm:spPr/>
      <dgm:t>
        <a:bodyPr/>
        <a:lstStyle/>
        <a:p>
          <a:r>
            <a:rPr lang="sv-SE" dirty="0"/>
            <a:t>Anpassat stöd</a:t>
          </a:r>
        </a:p>
      </dgm:t>
    </dgm:pt>
    <dgm:pt modelId="{AC5D7F1F-281A-448A-B974-F7F1C10D5CD3}" type="parTrans" cxnId="{47003464-5BDB-4B14-BACE-0D18C6D90D27}">
      <dgm:prSet/>
      <dgm:spPr/>
      <dgm:t>
        <a:bodyPr/>
        <a:lstStyle/>
        <a:p>
          <a:endParaRPr lang="sv-SE"/>
        </a:p>
      </dgm:t>
    </dgm:pt>
    <dgm:pt modelId="{1FDCADC4-D32C-4C3E-83DA-72244265B609}" type="sibTrans" cxnId="{47003464-5BDB-4B14-BACE-0D18C6D90D27}">
      <dgm:prSet/>
      <dgm:spPr/>
      <dgm:t>
        <a:bodyPr/>
        <a:lstStyle/>
        <a:p>
          <a:endParaRPr lang="sv-SE"/>
        </a:p>
      </dgm:t>
    </dgm:pt>
    <dgm:pt modelId="{1D02F1A2-E70D-49D0-AF63-41425BFA5812}">
      <dgm:prSet phldrT="[Text]"/>
      <dgm:spPr/>
      <dgm:t>
        <a:bodyPr/>
        <a:lstStyle/>
        <a:p>
          <a:r>
            <a:rPr lang="sv-SE" dirty="0"/>
            <a:t>Grenförbund inom FSF</a:t>
          </a:r>
        </a:p>
      </dgm:t>
    </dgm:pt>
    <dgm:pt modelId="{9AFCD574-1671-4939-9473-6E0585B7EC16}" type="parTrans" cxnId="{E1100F7C-8F1F-483F-8D8B-3356ACFDAA14}">
      <dgm:prSet/>
      <dgm:spPr/>
      <dgm:t>
        <a:bodyPr/>
        <a:lstStyle/>
        <a:p>
          <a:endParaRPr lang="sv-SE"/>
        </a:p>
      </dgm:t>
    </dgm:pt>
    <dgm:pt modelId="{4402DCDC-D4F4-4653-A145-DA58B89E838F}" type="sibTrans" cxnId="{E1100F7C-8F1F-483F-8D8B-3356ACFDAA14}">
      <dgm:prSet/>
      <dgm:spPr/>
      <dgm:t>
        <a:bodyPr/>
        <a:lstStyle/>
        <a:p>
          <a:endParaRPr lang="sv-SE"/>
        </a:p>
      </dgm:t>
    </dgm:pt>
    <dgm:pt modelId="{A28FC5EE-7F98-4975-8A25-71C5FC6523A5}">
      <dgm:prSet/>
      <dgm:spPr/>
      <dgm:t>
        <a:bodyPr/>
        <a:lstStyle/>
        <a:p>
          <a:r>
            <a:rPr lang="sv-SE" dirty="0"/>
            <a:t>Minst 20 föreningar med minst 1 000 medlemmar</a:t>
          </a:r>
        </a:p>
      </dgm:t>
    </dgm:pt>
    <dgm:pt modelId="{007D7FAD-AB7C-4960-B917-997B3FDE3038}" type="parTrans" cxnId="{E31315FC-531C-4D8F-B8B0-949838E76DDB}">
      <dgm:prSet/>
      <dgm:spPr/>
      <dgm:t>
        <a:bodyPr/>
        <a:lstStyle/>
        <a:p>
          <a:endParaRPr lang="sv-SE"/>
        </a:p>
      </dgm:t>
    </dgm:pt>
    <dgm:pt modelId="{B1D50C87-3ECB-401F-8A63-10A6746723E4}" type="sibTrans" cxnId="{E31315FC-531C-4D8F-B8B0-949838E76DDB}">
      <dgm:prSet/>
      <dgm:spPr/>
      <dgm:t>
        <a:bodyPr/>
        <a:lstStyle/>
        <a:p>
          <a:endParaRPr lang="sv-SE"/>
        </a:p>
      </dgm:t>
    </dgm:pt>
    <dgm:pt modelId="{A0333595-62CA-47B5-8707-A9610410476D}">
      <dgm:prSet/>
      <dgm:spPr/>
      <dgm:t>
        <a:bodyPr/>
        <a:lstStyle/>
        <a:p>
          <a:r>
            <a:rPr lang="sv-SE" dirty="0"/>
            <a:t>Fullt stöd</a:t>
          </a:r>
        </a:p>
      </dgm:t>
    </dgm:pt>
    <dgm:pt modelId="{3E7FB245-A764-41EB-B3B6-97CD9A70C7E2}" type="parTrans" cxnId="{D0749432-5ECF-49C6-B9FF-B17BB7DFB3FA}">
      <dgm:prSet/>
      <dgm:spPr/>
      <dgm:t>
        <a:bodyPr/>
        <a:lstStyle/>
        <a:p>
          <a:endParaRPr lang="sv-SE"/>
        </a:p>
      </dgm:t>
    </dgm:pt>
    <dgm:pt modelId="{5952B1AC-4B7A-4030-93AE-F4EF6833E861}" type="sibTrans" cxnId="{D0749432-5ECF-49C6-B9FF-B17BB7DFB3FA}">
      <dgm:prSet/>
      <dgm:spPr/>
      <dgm:t>
        <a:bodyPr/>
        <a:lstStyle/>
        <a:p>
          <a:endParaRPr lang="sv-SE"/>
        </a:p>
      </dgm:t>
    </dgm:pt>
    <dgm:pt modelId="{E18B99F2-15D9-4598-9AF7-0C5A31DFEE9C}">
      <dgm:prSet phldrT="[Text]"/>
      <dgm:spPr/>
      <dgm:t>
        <a:bodyPr/>
        <a:lstStyle/>
        <a:p>
          <a:r>
            <a:rPr lang="sv-SE" dirty="0"/>
            <a:t>Hängflyg &amp; Konstflyg</a:t>
          </a:r>
        </a:p>
      </dgm:t>
    </dgm:pt>
    <dgm:pt modelId="{F2A5DC2D-81EB-41B6-8CD3-AFDF58330249}" type="parTrans" cxnId="{BDD98DD8-88A0-4DAC-AFD4-7FE41DC655BE}">
      <dgm:prSet/>
      <dgm:spPr/>
      <dgm:t>
        <a:bodyPr/>
        <a:lstStyle/>
        <a:p>
          <a:endParaRPr lang="sv-SE"/>
        </a:p>
      </dgm:t>
    </dgm:pt>
    <dgm:pt modelId="{F31AAF58-BDAC-4AC2-B942-32D3F5DAE555}" type="sibTrans" cxnId="{BDD98DD8-88A0-4DAC-AFD4-7FE41DC655BE}">
      <dgm:prSet/>
      <dgm:spPr/>
      <dgm:t>
        <a:bodyPr/>
        <a:lstStyle/>
        <a:p>
          <a:endParaRPr lang="sv-SE"/>
        </a:p>
      </dgm:t>
    </dgm:pt>
    <dgm:pt modelId="{39A6F694-992A-4546-B7A4-4A6284A5C359}">
      <dgm:prSet phldrT="[Text]"/>
      <dgm:spPr/>
      <dgm:t>
        <a:bodyPr/>
        <a:lstStyle/>
        <a:p>
          <a:r>
            <a:rPr lang="sv-SE" dirty="0"/>
            <a:t>Ballongflyg</a:t>
          </a:r>
        </a:p>
      </dgm:t>
    </dgm:pt>
    <dgm:pt modelId="{700C9A51-EC8B-4029-894E-AF1961D77011}" type="parTrans" cxnId="{51ED48C6-FEB3-425D-8310-C69E36273C52}">
      <dgm:prSet/>
      <dgm:spPr/>
      <dgm:t>
        <a:bodyPr/>
        <a:lstStyle/>
        <a:p>
          <a:endParaRPr lang="sv-SE"/>
        </a:p>
      </dgm:t>
    </dgm:pt>
    <dgm:pt modelId="{07142778-47B3-4641-90EB-F1DCDCF599C1}" type="sibTrans" cxnId="{51ED48C6-FEB3-425D-8310-C69E36273C52}">
      <dgm:prSet/>
      <dgm:spPr/>
      <dgm:t>
        <a:bodyPr/>
        <a:lstStyle/>
        <a:p>
          <a:endParaRPr lang="sv-SE"/>
        </a:p>
      </dgm:t>
    </dgm:pt>
    <dgm:pt modelId="{33A84F0A-58B1-4E14-A196-FB21EE651710}">
      <dgm:prSet/>
      <dgm:spPr/>
      <dgm:t>
        <a:bodyPr/>
        <a:lstStyle/>
        <a:p>
          <a:r>
            <a:rPr lang="sv-SE" dirty="0"/>
            <a:t>Skärmflyg, Fallskärm, Segelflyg, Motorflyg &amp; Modellflyg</a:t>
          </a:r>
        </a:p>
      </dgm:t>
    </dgm:pt>
    <dgm:pt modelId="{6DB5AC93-23FD-41A7-8948-76D16D8092E2}" type="parTrans" cxnId="{6DB2AF43-4AC2-4A16-B39E-B578C246A024}">
      <dgm:prSet/>
      <dgm:spPr/>
      <dgm:t>
        <a:bodyPr/>
        <a:lstStyle/>
        <a:p>
          <a:endParaRPr lang="sv-SE"/>
        </a:p>
      </dgm:t>
    </dgm:pt>
    <dgm:pt modelId="{187C4074-AFE8-4405-824F-3B859F24C060}" type="sibTrans" cxnId="{6DB2AF43-4AC2-4A16-B39E-B578C246A024}">
      <dgm:prSet/>
      <dgm:spPr/>
      <dgm:t>
        <a:bodyPr/>
        <a:lstStyle/>
        <a:p>
          <a:endParaRPr lang="sv-SE"/>
        </a:p>
      </dgm:t>
    </dgm:pt>
    <dgm:pt modelId="{F409E795-8A01-4766-B83A-86001442E345}" type="pres">
      <dgm:prSet presAssocID="{346DDEAF-C811-4AB8-8241-0523BFE94C00}" presName="Name0" presStyleCnt="0">
        <dgm:presLayoutVars>
          <dgm:dir/>
          <dgm:animLvl val="lvl"/>
          <dgm:resizeHandles val="exact"/>
        </dgm:presLayoutVars>
      </dgm:prSet>
      <dgm:spPr/>
    </dgm:pt>
    <dgm:pt modelId="{CB224220-52FE-43EF-92BA-FAD34023A46E}" type="pres">
      <dgm:prSet presAssocID="{E5E03748-DEFA-4582-B830-73EEAA48AC2E}" presName="composite" presStyleCnt="0"/>
      <dgm:spPr/>
    </dgm:pt>
    <dgm:pt modelId="{FFAFBFC7-7FCF-4455-A54F-A55157F00D0C}" type="pres">
      <dgm:prSet presAssocID="{E5E03748-DEFA-4582-B830-73EEAA48AC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3E0B51F-43E3-4B53-B744-E62216079897}" type="pres">
      <dgm:prSet presAssocID="{E5E03748-DEFA-4582-B830-73EEAA48AC2E}" presName="desTx" presStyleLbl="revTx" presStyleIdx="0" presStyleCnt="3">
        <dgm:presLayoutVars>
          <dgm:bulletEnabled val="1"/>
        </dgm:presLayoutVars>
      </dgm:prSet>
      <dgm:spPr/>
    </dgm:pt>
    <dgm:pt modelId="{551DA9DF-46C4-4E26-9555-E3AAB61AF57D}" type="pres">
      <dgm:prSet presAssocID="{227CC891-7F32-4A7D-AB29-04B3937DEC0F}" presName="space" presStyleCnt="0"/>
      <dgm:spPr/>
    </dgm:pt>
    <dgm:pt modelId="{3469D64F-4CF0-4D96-8318-A25F4F83F5B2}" type="pres">
      <dgm:prSet presAssocID="{2FD02519-D9D2-4CA0-A61F-5B997EEF0CED}" presName="composite" presStyleCnt="0"/>
      <dgm:spPr/>
    </dgm:pt>
    <dgm:pt modelId="{1895A1CB-10B0-41C1-A26B-06F0CB1D9EC1}" type="pres">
      <dgm:prSet presAssocID="{2FD02519-D9D2-4CA0-A61F-5B997EEF0CE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4BB7DDE-7286-41F7-AA21-E3F13AB398E3}" type="pres">
      <dgm:prSet presAssocID="{2FD02519-D9D2-4CA0-A61F-5B997EEF0CED}" presName="desTx" presStyleLbl="revTx" presStyleIdx="1" presStyleCnt="3">
        <dgm:presLayoutVars>
          <dgm:bulletEnabled val="1"/>
        </dgm:presLayoutVars>
      </dgm:prSet>
      <dgm:spPr/>
    </dgm:pt>
    <dgm:pt modelId="{DD429E7E-8921-40C7-9036-593ED93A033E}" type="pres">
      <dgm:prSet presAssocID="{0BEB8137-FAB7-4494-9B8C-A75E3EF21204}" presName="space" presStyleCnt="0"/>
      <dgm:spPr/>
    </dgm:pt>
    <dgm:pt modelId="{113263A8-CE22-435F-91A2-D42C982FEAAC}" type="pres">
      <dgm:prSet presAssocID="{ED6AF9BB-BD75-4972-AEA0-113CBDA835D3}" presName="composite" presStyleCnt="0"/>
      <dgm:spPr/>
    </dgm:pt>
    <dgm:pt modelId="{E784F576-4603-40F9-A8DC-D0819D4A1128}" type="pres">
      <dgm:prSet presAssocID="{ED6AF9BB-BD75-4972-AEA0-113CBDA835D3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D818733-E3FA-46E9-A9CB-34EC373C9C2E}" type="pres">
      <dgm:prSet presAssocID="{ED6AF9BB-BD75-4972-AEA0-113CBDA835D3}" presName="desTx" presStyleLbl="revTx" presStyleIdx="2" presStyleCnt="3">
        <dgm:presLayoutVars>
          <dgm:bulletEnabled val="1"/>
        </dgm:presLayoutVars>
      </dgm:prSet>
      <dgm:spPr/>
    </dgm:pt>
  </dgm:ptLst>
  <dgm:cxnLst>
    <dgm:cxn modelId="{1B65A112-07A3-477A-B8DF-2889C0FB95C8}" srcId="{E5E03748-DEFA-4582-B830-73EEAA48AC2E}" destId="{87E6551E-9BAB-4731-B28E-E5660C5C8349}" srcOrd="0" destOrd="0" parTransId="{B3F09361-6728-4A18-A1A8-2DAFAB08929E}" sibTransId="{C6E522C4-11F7-4FC0-AEF9-192D81B69AD0}"/>
    <dgm:cxn modelId="{33C4C322-D9A5-42B7-A7AB-11B11ADA4347}" srcId="{346DDEAF-C811-4AB8-8241-0523BFE94C00}" destId="{E5E03748-DEFA-4582-B830-73EEAA48AC2E}" srcOrd="0" destOrd="0" parTransId="{1298B272-D468-43BF-84C8-ADAF49C96A41}" sibTransId="{227CC891-7F32-4A7D-AB29-04B3937DEC0F}"/>
    <dgm:cxn modelId="{D0749432-5ECF-49C6-B9FF-B17BB7DFB3FA}" srcId="{ED6AF9BB-BD75-4972-AEA0-113CBDA835D3}" destId="{A0333595-62CA-47B5-8707-A9610410476D}" srcOrd="2" destOrd="0" parTransId="{3E7FB245-A764-41EB-B3B6-97CD9A70C7E2}" sibTransId="{5952B1AC-4B7A-4030-93AE-F4EF6833E861}"/>
    <dgm:cxn modelId="{2BE14F3A-D43F-4612-AED9-160E7F28341D}" type="presOf" srcId="{A42B2A1F-F693-412A-BD40-7684749209B5}" destId="{33E0B51F-43E3-4B53-B744-E62216079897}" srcOrd="0" destOrd="1" presId="urn:microsoft.com/office/officeart/2005/8/layout/chevron1"/>
    <dgm:cxn modelId="{2EE9AB5E-5324-4501-8EDF-C7BE41B27CC6}" type="presOf" srcId="{E5E03748-DEFA-4582-B830-73EEAA48AC2E}" destId="{FFAFBFC7-7FCF-4455-A54F-A55157F00D0C}" srcOrd="0" destOrd="0" presId="urn:microsoft.com/office/officeart/2005/8/layout/chevron1"/>
    <dgm:cxn modelId="{42093461-4A98-4561-B1C1-A8906B90ECC7}" type="presOf" srcId="{2FD02519-D9D2-4CA0-A61F-5B997EEF0CED}" destId="{1895A1CB-10B0-41C1-A26B-06F0CB1D9EC1}" srcOrd="0" destOrd="0" presId="urn:microsoft.com/office/officeart/2005/8/layout/chevron1"/>
    <dgm:cxn modelId="{6DB2AF43-4AC2-4A16-B39E-B578C246A024}" srcId="{ED6AF9BB-BD75-4972-AEA0-113CBDA835D3}" destId="{33A84F0A-58B1-4E14-A196-FB21EE651710}" srcOrd="3" destOrd="0" parTransId="{6DB5AC93-23FD-41A7-8948-76D16D8092E2}" sibTransId="{187C4074-AFE8-4405-824F-3B859F24C060}"/>
    <dgm:cxn modelId="{E207CE63-0965-4CB5-8C55-EAEEB26896A6}" srcId="{346DDEAF-C811-4AB8-8241-0523BFE94C00}" destId="{2FD02519-D9D2-4CA0-A61F-5B997EEF0CED}" srcOrd="1" destOrd="0" parTransId="{69F094DF-B816-4940-B9E8-AAB66A3DF0AC}" sibTransId="{0BEB8137-FAB7-4494-9B8C-A75E3EF21204}"/>
    <dgm:cxn modelId="{47003464-5BDB-4B14-BACE-0D18C6D90D27}" srcId="{2FD02519-D9D2-4CA0-A61F-5B997EEF0CED}" destId="{15226736-3E02-48DE-BC0E-FDA454A959DD}" srcOrd="2" destOrd="0" parTransId="{AC5D7F1F-281A-448A-B974-F7F1C10D5CD3}" sibTransId="{1FDCADC4-D32C-4C3E-83DA-72244265B609}"/>
    <dgm:cxn modelId="{E761B766-B956-4A90-84B8-DC30E9E80F59}" type="presOf" srcId="{15226736-3E02-48DE-BC0E-FDA454A959DD}" destId="{C4BB7DDE-7286-41F7-AA21-E3F13AB398E3}" srcOrd="0" destOrd="2" presId="urn:microsoft.com/office/officeart/2005/8/layout/chevron1"/>
    <dgm:cxn modelId="{3CB5B94F-4BC5-47EE-9481-1F68A1EB25D6}" srcId="{346DDEAF-C811-4AB8-8241-0523BFE94C00}" destId="{ED6AF9BB-BD75-4972-AEA0-113CBDA835D3}" srcOrd="2" destOrd="0" parTransId="{A281D691-97F3-40F7-A30C-2B65CEE5EA8D}" sibTransId="{BE506C82-553C-4140-A315-0C0C8D6495CE}"/>
    <dgm:cxn modelId="{9E6A5F51-E092-41C1-96BD-77E094577ECB}" type="presOf" srcId="{A0333595-62CA-47B5-8707-A9610410476D}" destId="{1D818733-E3FA-46E9-A9CB-34EC373C9C2E}" srcOrd="0" destOrd="2" presId="urn:microsoft.com/office/officeart/2005/8/layout/chevron1"/>
    <dgm:cxn modelId="{21B30A52-FF7E-445A-952B-0B3960AA4159}" type="presOf" srcId="{33A84F0A-58B1-4E14-A196-FB21EE651710}" destId="{1D818733-E3FA-46E9-A9CB-34EC373C9C2E}" srcOrd="0" destOrd="3" presId="urn:microsoft.com/office/officeart/2005/8/layout/chevron1"/>
    <dgm:cxn modelId="{A3E37878-DC9E-4CD0-B685-6365A05631FB}" type="presOf" srcId="{B9631E9D-4A9C-4EBD-B7C2-76BF4A33FE52}" destId="{C4BB7DDE-7286-41F7-AA21-E3F13AB398E3}" srcOrd="0" destOrd="1" presId="urn:microsoft.com/office/officeart/2005/8/layout/chevron1"/>
    <dgm:cxn modelId="{E1100F7C-8F1F-483F-8D8B-3356ACFDAA14}" srcId="{ED6AF9BB-BD75-4972-AEA0-113CBDA835D3}" destId="{1D02F1A2-E70D-49D0-AF63-41425BFA5812}" srcOrd="0" destOrd="0" parTransId="{9AFCD574-1671-4939-9473-6E0585B7EC16}" sibTransId="{4402DCDC-D4F4-4653-A145-DA58B89E838F}"/>
    <dgm:cxn modelId="{17FFA889-01B1-4711-81AE-ED44C720B439}" type="presOf" srcId="{A28FC5EE-7F98-4975-8A25-71C5FC6523A5}" destId="{1D818733-E3FA-46E9-A9CB-34EC373C9C2E}" srcOrd="0" destOrd="1" presId="urn:microsoft.com/office/officeart/2005/8/layout/chevron1"/>
    <dgm:cxn modelId="{CA9CC092-25FB-44F1-8580-6FFE9CD86890}" srcId="{E5E03748-DEFA-4582-B830-73EEAA48AC2E}" destId="{A42B2A1F-F693-412A-BD40-7684749209B5}" srcOrd="1" destOrd="0" parTransId="{0A906B38-89DB-4CED-B511-7E4B350D0B02}" sibTransId="{45EFE2E2-C39F-4F27-9805-6B752C466CF9}"/>
    <dgm:cxn modelId="{1E23BF99-8FAD-44DE-8FBD-229BFFB480AE}" type="presOf" srcId="{87E6551E-9BAB-4731-B28E-E5660C5C8349}" destId="{33E0B51F-43E3-4B53-B744-E62216079897}" srcOrd="0" destOrd="0" presId="urn:microsoft.com/office/officeart/2005/8/layout/chevron1"/>
    <dgm:cxn modelId="{4C786BA0-96C2-40D6-840D-C76EC809BAA3}" srcId="{2FD02519-D9D2-4CA0-A61F-5B997EEF0CED}" destId="{DE15A8FF-F4A8-46EE-845C-C292EBA7E920}" srcOrd="0" destOrd="0" parTransId="{1690480B-24AE-4CCA-936D-6C6E9DC7AF89}" sibTransId="{7451537F-C541-476F-84FC-75367E10E182}"/>
    <dgm:cxn modelId="{924B0FA8-EB0F-47E1-9B28-78E4A747A71A}" type="presOf" srcId="{1D02F1A2-E70D-49D0-AF63-41425BFA5812}" destId="{1D818733-E3FA-46E9-A9CB-34EC373C9C2E}" srcOrd="0" destOrd="0" presId="urn:microsoft.com/office/officeart/2005/8/layout/chevron1"/>
    <dgm:cxn modelId="{C076E3AF-B35E-40F9-B11B-D08B0BC9DC1E}" type="presOf" srcId="{DE15A8FF-F4A8-46EE-845C-C292EBA7E920}" destId="{C4BB7DDE-7286-41F7-AA21-E3F13AB398E3}" srcOrd="0" destOrd="0" presId="urn:microsoft.com/office/officeart/2005/8/layout/chevron1"/>
    <dgm:cxn modelId="{3CA84AB5-6251-4EED-9CC9-C8ADED4F13C9}" type="presOf" srcId="{39A6F694-992A-4546-B7A4-4A6284A5C359}" destId="{C4BB7DDE-7286-41F7-AA21-E3F13AB398E3}" srcOrd="0" destOrd="3" presId="urn:microsoft.com/office/officeart/2005/8/layout/chevron1"/>
    <dgm:cxn modelId="{51ED48C6-FEB3-425D-8310-C69E36273C52}" srcId="{2FD02519-D9D2-4CA0-A61F-5B997EEF0CED}" destId="{39A6F694-992A-4546-B7A4-4A6284A5C359}" srcOrd="3" destOrd="0" parTransId="{700C9A51-EC8B-4029-894E-AF1961D77011}" sibTransId="{07142778-47B3-4641-90EB-F1DCDCF599C1}"/>
    <dgm:cxn modelId="{318809D5-C012-4D8D-A103-73533AF9040E}" type="presOf" srcId="{ED6AF9BB-BD75-4972-AEA0-113CBDA835D3}" destId="{E784F576-4603-40F9-A8DC-D0819D4A1128}" srcOrd="0" destOrd="0" presId="urn:microsoft.com/office/officeart/2005/8/layout/chevron1"/>
    <dgm:cxn modelId="{BFAA02D6-B921-494F-A0DA-ABEA811674D0}" type="presOf" srcId="{346DDEAF-C811-4AB8-8241-0523BFE94C00}" destId="{F409E795-8A01-4766-B83A-86001442E345}" srcOrd="0" destOrd="0" presId="urn:microsoft.com/office/officeart/2005/8/layout/chevron1"/>
    <dgm:cxn modelId="{BDD98DD8-88A0-4DAC-AFD4-7FE41DC655BE}" srcId="{E5E03748-DEFA-4582-B830-73EEAA48AC2E}" destId="{E18B99F2-15D9-4598-9AF7-0C5A31DFEE9C}" srcOrd="2" destOrd="0" parTransId="{F2A5DC2D-81EB-41B6-8CD3-AFDF58330249}" sibTransId="{F31AAF58-BDAC-4AC2-B942-32D3F5DAE555}"/>
    <dgm:cxn modelId="{D770D0F5-9EF9-4CFD-A415-7780EA595015}" type="presOf" srcId="{E18B99F2-15D9-4598-9AF7-0C5A31DFEE9C}" destId="{33E0B51F-43E3-4B53-B744-E62216079897}" srcOrd="0" destOrd="2" presId="urn:microsoft.com/office/officeart/2005/8/layout/chevron1"/>
    <dgm:cxn modelId="{E31315FC-531C-4D8F-B8B0-949838E76DDB}" srcId="{ED6AF9BB-BD75-4972-AEA0-113CBDA835D3}" destId="{A28FC5EE-7F98-4975-8A25-71C5FC6523A5}" srcOrd="1" destOrd="0" parTransId="{007D7FAD-AB7C-4960-B917-997B3FDE3038}" sibTransId="{B1D50C87-3ECB-401F-8A63-10A6746723E4}"/>
    <dgm:cxn modelId="{6A46C1FD-7D45-45D4-B9FD-84698943A7ED}" srcId="{2FD02519-D9D2-4CA0-A61F-5B997EEF0CED}" destId="{B9631E9D-4A9C-4EBD-B7C2-76BF4A33FE52}" srcOrd="1" destOrd="0" parTransId="{82AFDF63-7B36-48C1-AC07-644BE59BF6A7}" sibTransId="{C9CE06B1-F74E-4097-81EE-388EA175E1CF}"/>
    <dgm:cxn modelId="{DDCB81C5-AC55-4479-8341-CFB102C474B0}" type="presParOf" srcId="{F409E795-8A01-4766-B83A-86001442E345}" destId="{CB224220-52FE-43EF-92BA-FAD34023A46E}" srcOrd="0" destOrd="0" presId="urn:microsoft.com/office/officeart/2005/8/layout/chevron1"/>
    <dgm:cxn modelId="{92BE9C3A-E4E4-495E-BD4F-F27301AB2491}" type="presParOf" srcId="{CB224220-52FE-43EF-92BA-FAD34023A46E}" destId="{FFAFBFC7-7FCF-4455-A54F-A55157F00D0C}" srcOrd="0" destOrd="0" presId="urn:microsoft.com/office/officeart/2005/8/layout/chevron1"/>
    <dgm:cxn modelId="{113F4997-5CF7-4C49-8F77-BFF4C2273C7B}" type="presParOf" srcId="{CB224220-52FE-43EF-92BA-FAD34023A46E}" destId="{33E0B51F-43E3-4B53-B744-E62216079897}" srcOrd="1" destOrd="0" presId="urn:microsoft.com/office/officeart/2005/8/layout/chevron1"/>
    <dgm:cxn modelId="{AF0624AC-96C4-4DAC-9E16-BA9E21A078DA}" type="presParOf" srcId="{F409E795-8A01-4766-B83A-86001442E345}" destId="{551DA9DF-46C4-4E26-9555-E3AAB61AF57D}" srcOrd="1" destOrd="0" presId="urn:microsoft.com/office/officeart/2005/8/layout/chevron1"/>
    <dgm:cxn modelId="{4618FF3E-7FAD-4B59-BD26-170442090548}" type="presParOf" srcId="{F409E795-8A01-4766-B83A-86001442E345}" destId="{3469D64F-4CF0-4D96-8318-A25F4F83F5B2}" srcOrd="2" destOrd="0" presId="urn:microsoft.com/office/officeart/2005/8/layout/chevron1"/>
    <dgm:cxn modelId="{3D044850-868B-4CDA-BE1F-BC4DD06D0266}" type="presParOf" srcId="{3469D64F-4CF0-4D96-8318-A25F4F83F5B2}" destId="{1895A1CB-10B0-41C1-A26B-06F0CB1D9EC1}" srcOrd="0" destOrd="0" presId="urn:microsoft.com/office/officeart/2005/8/layout/chevron1"/>
    <dgm:cxn modelId="{D022094A-92CF-4D80-BE20-FFA953A6E87F}" type="presParOf" srcId="{3469D64F-4CF0-4D96-8318-A25F4F83F5B2}" destId="{C4BB7DDE-7286-41F7-AA21-E3F13AB398E3}" srcOrd="1" destOrd="0" presId="urn:microsoft.com/office/officeart/2005/8/layout/chevron1"/>
    <dgm:cxn modelId="{56348AA6-349A-4F75-9B11-CFB99E94E98B}" type="presParOf" srcId="{F409E795-8A01-4766-B83A-86001442E345}" destId="{DD429E7E-8921-40C7-9036-593ED93A033E}" srcOrd="3" destOrd="0" presId="urn:microsoft.com/office/officeart/2005/8/layout/chevron1"/>
    <dgm:cxn modelId="{72E8E31E-D9D2-41A6-B715-8F2088745A25}" type="presParOf" srcId="{F409E795-8A01-4766-B83A-86001442E345}" destId="{113263A8-CE22-435F-91A2-D42C982FEAAC}" srcOrd="4" destOrd="0" presId="urn:microsoft.com/office/officeart/2005/8/layout/chevron1"/>
    <dgm:cxn modelId="{277F440E-74F1-41F7-8140-18438BC356FD}" type="presParOf" srcId="{113263A8-CE22-435F-91A2-D42C982FEAAC}" destId="{E784F576-4603-40F9-A8DC-D0819D4A1128}" srcOrd="0" destOrd="0" presId="urn:microsoft.com/office/officeart/2005/8/layout/chevron1"/>
    <dgm:cxn modelId="{7DB3CADD-1D21-4C04-AF8D-0A27AA0D7FBA}" type="presParOf" srcId="{113263A8-CE22-435F-91A2-D42C982FEAAC}" destId="{1D818733-E3FA-46E9-A9CB-34EC373C9C2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DDEAF-C811-4AB8-8241-0523BFE94C00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E5E03748-DEFA-4582-B830-73EEAA48AC2E}">
      <dgm:prSet phldrT="[Text]"/>
      <dgm:spPr/>
      <dgm:t>
        <a:bodyPr/>
        <a:lstStyle/>
        <a:p>
          <a:r>
            <a:rPr lang="sv-SE" dirty="0"/>
            <a:t>Flygsportnätverk</a:t>
          </a:r>
        </a:p>
      </dgm:t>
    </dgm:pt>
    <dgm:pt modelId="{1298B272-D468-43BF-84C8-ADAF49C96A41}" type="parTrans" cxnId="{33C4C322-D9A5-42B7-A7AB-11B11ADA4347}">
      <dgm:prSet/>
      <dgm:spPr/>
      <dgm:t>
        <a:bodyPr/>
        <a:lstStyle/>
        <a:p>
          <a:endParaRPr lang="sv-SE"/>
        </a:p>
      </dgm:t>
    </dgm:pt>
    <dgm:pt modelId="{227CC891-7F32-4A7D-AB29-04B3937DEC0F}" type="sibTrans" cxnId="{33C4C322-D9A5-42B7-A7AB-11B11ADA4347}">
      <dgm:prSet/>
      <dgm:spPr/>
      <dgm:t>
        <a:bodyPr/>
        <a:lstStyle/>
        <a:p>
          <a:endParaRPr lang="sv-SE"/>
        </a:p>
      </dgm:t>
    </dgm:pt>
    <dgm:pt modelId="{2FD02519-D9D2-4CA0-A61F-5B997EEF0CED}">
      <dgm:prSet phldrT="[Text]"/>
      <dgm:spPr/>
      <dgm:t>
        <a:bodyPr/>
        <a:lstStyle/>
        <a:p>
          <a:r>
            <a:rPr lang="sv-SE" dirty="0"/>
            <a:t>Mindre grenförbund</a:t>
          </a:r>
        </a:p>
      </dgm:t>
    </dgm:pt>
    <dgm:pt modelId="{69F094DF-B816-4940-B9E8-AAB66A3DF0AC}" type="parTrans" cxnId="{E207CE63-0965-4CB5-8C55-EAEEB26896A6}">
      <dgm:prSet/>
      <dgm:spPr/>
      <dgm:t>
        <a:bodyPr/>
        <a:lstStyle/>
        <a:p>
          <a:endParaRPr lang="sv-SE"/>
        </a:p>
      </dgm:t>
    </dgm:pt>
    <dgm:pt modelId="{0BEB8137-FAB7-4494-9B8C-A75E3EF21204}" type="sibTrans" cxnId="{E207CE63-0965-4CB5-8C55-EAEEB26896A6}">
      <dgm:prSet/>
      <dgm:spPr/>
      <dgm:t>
        <a:bodyPr/>
        <a:lstStyle/>
        <a:p>
          <a:endParaRPr lang="sv-SE"/>
        </a:p>
      </dgm:t>
    </dgm:pt>
    <dgm:pt modelId="{ED6AF9BB-BD75-4972-AEA0-113CBDA835D3}">
      <dgm:prSet phldrT="[Text]"/>
      <dgm:spPr/>
      <dgm:t>
        <a:bodyPr/>
        <a:lstStyle/>
        <a:p>
          <a:r>
            <a:rPr lang="sv-SE" dirty="0"/>
            <a:t>Större grenförbund</a:t>
          </a:r>
        </a:p>
      </dgm:t>
    </dgm:pt>
    <dgm:pt modelId="{A281D691-97F3-40F7-A30C-2B65CEE5EA8D}" type="parTrans" cxnId="{3CB5B94F-4BC5-47EE-9481-1F68A1EB25D6}">
      <dgm:prSet/>
      <dgm:spPr/>
      <dgm:t>
        <a:bodyPr/>
        <a:lstStyle/>
        <a:p>
          <a:endParaRPr lang="sv-SE"/>
        </a:p>
      </dgm:t>
    </dgm:pt>
    <dgm:pt modelId="{BE506C82-553C-4140-A315-0C0C8D6495CE}" type="sibTrans" cxnId="{3CB5B94F-4BC5-47EE-9481-1F68A1EB25D6}">
      <dgm:prSet/>
      <dgm:spPr/>
      <dgm:t>
        <a:bodyPr/>
        <a:lstStyle/>
        <a:p>
          <a:endParaRPr lang="sv-SE"/>
        </a:p>
      </dgm:t>
    </dgm:pt>
    <dgm:pt modelId="{87E6551E-9BAB-4731-B28E-E5660C5C8349}">
      <dgm:prSet phldrT="[Text]"/>
      <dgm:spPr/>
      <dgm:t>
        <a:bodyPr/>
        <a:lstStyle/>
        <a:p>
          <a:r>
            <a:rPr lang="sv-SE" dirty="0"/>
            <a:t>Hängflyg &amp; Konstflyg</a:t>
          </a:r>
        </a:p>
      </dgm:t>
    </dgm:pt>
    <dgm:pt modelId="{B3F09361-6728-4A18-A1A8-2DAFAB08929E}" type="parTrans" cxnId="{1B65A112-07A3-477A-B8DF-2889C0FB95C8}">
      <dgm:prSet/>
      <dgm:spPr/>
      <dgm:t>
        <a:bodyPr/>
        <a:lstStyle/>
        <a:p>
          <a:endParaRPr lang="sv-SE"/>
        </a:p>
      </dgm:t>
    </dgm:pt>
    <dgm:pt modelId="{C6E522C4-11F7-4FC0-AEF9-192D81B69AD0}" type="sibTrans" cxnId="{1B65A112-07A3-477A-B8DF-2889C0FB95C8}">
      <dgm:prSet/>
      <dgm:spPr/>
      <dgm:t>
        <a:bodyPr/>
        <a:lstStyle/>
        <a:p>
          <a:endParaRPr lang="sv-SE"/>
        </a:p>
      </dgm:t>
    </dgm:pt>
    <dgm:pt modelId="{DE15A8FF-F4A8-46EE-845C-C292EBA7E920}">
      <dgm:prSet phldrT="[Text]"/>
      <dgm:spPr/>
      <dgm:t>
        <a:bodyPr/>
        <a:lstStyle/>
        <a:p>
          <a:r>
            <a:rPr lang="sv-SE" dirty="0"/>
            <a:t>Ballongflyg</a:t>
          </a:r>
        </a:p>
      </dgm:t>
    </dgm:pt>
    <dgm:pt modelId="{1690480B-24AE-4CCA-936D-6C6E9DC7AF89}" type="parTrans" cxnId="{4C786BA0-96C2-40D6-840D-C76EC809BAA3}">
      <dgm:prSet/>
      <dgm:spPr/>
      <dgm:t>
        <a:bodyPr/>
        <a:lstStyle/>
        <a:p>
          <a:endParaRPr lang="sv-SE"/>
        </a:p>
      </dgm:t>
    </dgm:pt>
    <dgm:pt modelId="{7451537F-C541-476F-84FC-75367E10E182}" type="sibTrans" cxnId="{4C786BA0-96C2-40D6-840D-C76EC809BAA3}">
      <dgm:prSet/>
      <dgm:spPr/>
      <dgm:t>
        <a:bodyPr/>
        <a:lstStyle/>
        <a:p>
          <a:endParaRPr lang="sv-SE"/>
        </a:p>
      </dgm:t>
    </dgm:pt>
    <dgm:pt modelId="{1D02F1A2-E70D-49D0-AF63-41425BFA5812}">
      <dgm:prSet phldrT="[Text]"/>
      <dgm:spPr/>
      <dgm:t>
        <a:bodyPr/>
        <a:lstStyle/>
        <a:p>
          <a:r>
            <a:rPr lang="sv-SE" dirty="0"/>
            <a:t>Fallskärm, Skärmflyg, Segelflyg, Motorflyg &amp; Modellflyg</a:t>
          </a:r>
        </a:p>
      </dgm:t>
    </dgm:pt>
    <dgm:pt modelId="{9AFCD574-1671-4939-9473-6E0585B7EC16}" type="parTrans" cxnId="{E1100F7C-8F1F-483F-8D8B-3356ACFDAA14}">
      <dgm:prSet/>
      <dgm:spPr/>
      <dgm:t>
        <a:bodyPr/>
        <a:lstStyle/>
        <a:p>
          <a:endParaRPr lang="sv-SE"/>
        </a:p>
      </dgm:t>
    </dgm:pt>
    <dgm:pt modelId="{4402DCDC-D4F4-4653-A145-DA58B89E838F}" type="sibTrans" cxnId="{E1100F7C-8F1F-483F-8D8B-3356ACFDAA14}">
      <dgm:prSet/>
      <dgm:spPr/>
      <dgm:t>
        <a:bodyPr/>
        <a:lstStyle/>
        <a:p>
          <a:endParaRPr lang="sv-SE"/>
        </a:p>
      </dgm:t>
    </dgm:pt>
    <dgm:pt modelId="{DAB92B47-17EE-447F-AD2C-657C3C7A71AB}">
      <dgm:prSet phldrT="[Text]"/>
      <dgm:spPr/>
      <dgm:t>
        <a:bodyPr/>
        <a:lstStyle/>
        <a:p>
          <a:endParaRPr lang="sv-SE" dirty="0"/>
        </a:p>
      </dgm:t>
    </dgm:pt>
    <dgm:pt modelId="{53019912-53FA-4169-B159-DB83D362D7FC}" type="parTrans" cxnId="{82C58BF0-E900-449A-9856-A396CCEFD71F}">
      <dgm:prSet/>
      <dgm:spPr/>
      <dgm:t>
        <a:bodyPr/>
        <a:lstStyle/>
        <a:p>
          <a:endParaRPr lang="sv-SE"/>
        </a:p>
      </dgm:t>
    </dgm:pt>
    <dgm:pt modelId="{D4BA0562-7EF3-4EC4-B745-C9C8E0DA5B02}" type="sibTrans" cxnId="{82C58BF0-E900-449A-9856-A396CCEFD71F}">
      <dgm:prSet/>
      <dgm:spPr/>
      <dgm:t>
        <a:bodyPr/>
        <a:lstStyle/>
        <a:p>
          <a:endParaRPr lang="sv-SE"/>
        </a:p>
      </dgm:t>
    </dgm:pt>
    <dgm:pt modelId="{A9286959-730D-45AC-969E-B0FA4D6BBA58}">
      <dgm:prSet phldrT="[Text]"/>
      <dgm:spPr/>
      <dgm:t>
        <a:bodyPr/>
        <a:lstStyle/>
        <a:p>
          <a:r>
            <a:rPr lang="sv-SE" dirty="0"/>
            <a:t>Inget </a:t>
          </a:r>
          <a:r>
            <a:rPr lang="sv-SE" dirty="0" err="1"/>
            <a:t>org.stöd</a:t>
          </a:r>
          <a:r>
            <a:rPr lang="sv-SE" dirty="0"/>
            <a:t> men kan söka projektmedel</a:t>
          </a:r>
        </a:p>
      </dgm:t>
    </dgm:pt>
    <dgm:pt modelId="{0CEC7307-E1D5-4A0B-8FD4-4CAB0E2A6ED9}" type="parTrans" cxnId="{81973B86-CC45-4413-9BFB-05AE788CF6CB}">
      <dgm:prSet/>
      <dgm:spPr/>
      <dgm:t>
        <a:bodyPr/>
        <a:lstStyle/>
        <a:p>
          <a:endParaRPr lang="sv-SE"/>
        </a:p>
      </dgm:t>
    </dgm:pt>
    <dgm:pt modelId="{8CD7949E-A038-4F90-8F38-4FD844BA745E}" type="sibTrans" cxnId="{81973B86-CC45-4413-9BFB-05AE788CF6CB}">
      <dgm:prSet/>
      <dgm:spPr/>
      <dgm:t>
        <a:bodyPr/>
        <a:lstStyle/>
        <a:p>
          <a:endParaRPr lang="sv-SE"/>
        </a:p>
      </dgm:t>
    </dgm:pt>
    <dgm:pt modelId="{A1464771-6651-4C5B-8EA5-C004FDF0502D}">
      <dgm:prSet phldrT="[Text]"/>
      <dgm:spPr/>
      <dgm:t>
        <a:bodyPr/>
        <a:lstStyle/>
        <a:p>
          <a:r>
            <a:rPr lang="sv-SE" dirty="0"/>
            <a:t>Får ett </a:t>
          </a:r>
          <a:r>
            <a:rPr lang="sv-SE" dirty="0" err="1"/>
            <a:t>org.stöd</a:t>
          </a:r>
          <a:endParaRPr lang="sv-SE" dirty="0"/>
        </a:p>
      </dgm:t>
    </dgm:pt>
    <dgm:pt modelId="{1D4CB2E6-8CFE-45B9-A8A3-BE90075F60A8}" type="parTrans" cxnId="{DEA701CD-2841-409E-AC75-553B964C8B6C}">
      <dgm:prSet/>
      <dgm:spPr/>
      <dgm:t>
        <a:bodyPr/>
        <a:lstStyle/>
        <a:p>
          <a:endParaRPr lang="sv-SE"/>
        </a:p>
      </dgm:t>
    </dgm:pt>
    <dgm:pt modelId="{546DDC3F-21E8-4A65-A918-8DE23D648BC8}" type="sibTrans" cxnId="{DEA701CD-2841-409E-AC75-553B964C8B6C}">
      <dgm:prSet/>
      <dgm:spPr/>
      <dgm:t>
        <a:bodyPr/>
        <a:lstStyle/>
        <a:p>
          <a:endParaRPr lang="sv-SE"/>
        </a:p>
      </dgm:t>
    </dgm:pt>
    <dgm:pt modelId="{90E15FB4-4715-46C7-8246-1F9DA626D143}">
      <dgm:prSet phldrT="[Text]"/>
      <dgm:spPr/>
      <dgm:t>
        <a:bodyPr/>
        <a:lstStyle/>
        <a:p>
          <a:r>
            <a:rPr lang="sv-SE" dirty="0"/>
            <a:t>Får två </a:t>
          </a:r>
          <a:r>
            <a:rPr lang="sv-SE" dirty="0" err="1"/>
            <a:t>org.stöd</a:t>
          </a:r>
          <a:endParaRPr lang="sv-SE" dirty="0"/>
        </a:p>
      </dgm:t>
    </dgm:pt>
    <dgm:pt modelId="{E8E4325A-F9B1-43A6-B25E-28F69EB3535F}" type="parTrans" cxnId="{AFF1C095-8C6C-4381-A749-07D8E621315A}">
      <dgm:prSet/>
      <dgm:spPr/>
      <dgm:t>
        <a:bodyPr/>
        <a:lstStyle/>
        <a:p>
          <a:endParaRPr lang="sv-SE"/>
        </a:p>
      </dgm:t>
    </dgm:pt>
    <dgm:pt modelId="{FBAF8169-F76C-4F86-A141-4782D7237271}" type="sibTrans" cxnId="{AFF1C095-8C6C-4381-A749-07D8E621315A}">
      <dgm:prSet/>
      <dgm:spPr/>
      <dgm:t>
        <a:bodyPr/>
        <a:lstStyle/>
        <a:p>
          <a:endParaRPr lang="sv-SE"/>
        </a:p>
      </dgm:t>
    </dgm:pt>
    <dgm:pt modelId="{F409E795-8A01-4766-B83A-86001442E345}" type="pres">
      <dgm:prSet presAssocID="{346DDEAF-C811-4AB8-8241-0523BFE94C00}" presName="Name0" presStyleCnt="0">
        <dgm:presLayoutVars>
          <dgm:dir/>
          <dgm:animLvl val="lvl"/>
          <dgm:resizeHandles val="exact"/>
        </dgm:presLayoutVars>
      </dgm:prSet>
      <dgm:spPr/>
    </dgm:pt>
    <dgm:pt modelId="{CB224220-52FE-43EF-92BA-FAD34023A46E}" type="pres">
      <dgm:prSet presAssocID="{E5E03748-DEFA-4582-B830-73EEAA48AC2E}" presName="composite" presStyleCnt="0"/>
      <dgm:spPr/>
    </dgm:pt>
    <dgm:pt modelId="{FFAFBFC7-7FCF-4455-A54F-A55157F00D0C}" type="pres">
      <dgm:prSet presAssocID="{E5E03748-DEFA-4582-B830-73EEAA48AC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3E0B51F-43E3-4B53-B744-E62216079897}" type="pres">
      <dgm:prSet presAssocID="{E5E03748-DEFA-4582-B830-73EEAA48AC2E}" presName="desTx" presStyleLbl="revTx" presStyleIdx="0" presStyleCnt="3">
        <dgm:presLayoutVars>
          <dgm:bulletEnabled val="1"/>
        </dgm:presLayoutVars>
      </dgm:prSet>
      <dgm:spPr/>
    </dgm:pt>
    <dgm:pt modelId="{551DA9DF-46C4-4E26-9555-E3AAB61AF57D}" type="pres">
      <dgm:prSet presAssocID="{227CC891-7F32-4A7D-AB29-04B3937DEC0F}" presName="space" presStyleCnt="0"/>
      <dgm:spPr/>
    </dgm:pt>
    <dgm:pt modelId="{3469D64F-4CF0-4D96-8318-A25F4F83F5B2}" type="pres">
      <dgm:prSet presAssocID="{2FD02519-D9D2-4CA0-A61F-5B997EEF0CED}" presName="composite" presStyleCnt="0"/>
      <dgm:spPr/>
    </dgm:pt>
    <dgm:pt modelId="{1895A1CB-10B0-41C1-A26B-06F0CB1D9EC1}" type="pres">
      <dgm:prSet presAssocID="{2FD02519-D9D2-4CA0-A61F-5B997EEF0CE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4BB7DDE-7286-41F7-AA21-E3F13AB398E3}" type="pres">
      <dgm:prSet presAssocID="{2FD02519-D9D2-4CA0-A61F-5B997EEF0CED}" presName="desTx" presStyleLbl="revTx" presStyleIdx="1" presStyleCnt="3">
        <dgm:presLayoutVars>
          <dgm:bulletEnabled val="1"/>
        </dgm:presLayoutVars>
      </dgm:prSet>
      <dgm:spPr/>
    </dgm:pt>
    <dgm:pt modelId="{DD429E7E-8921-40C7-9036-593ED93A033E}" type="pres">
      <dgm:prSet presAssocID="{0BEB8137-FAB7-4494-9B8C-A75E3EF21204}" presName="space" presStyleCnt="0"/>
      <dgm:spPr/>
    </dgm:pt>
    <dgm:pt modelId="{113263A8-CE22-435F-91A2-D42C982FEAAC}" type="pres">
      <dgm:prSet presAssocID="{ED6AF9BB-BD75-4972-AEA0-113CBDA835D3}" presName="composite" presStyleCnt="0"/>
      <dgm:spPr/>
    </dgm:pt>
    <dgm:pt modelId="{E784F576-4603-40F9-A8DC-D0819D4A1128}" type="pres">
      <dgm:prSet presAssocID="{ED6AF9BB-BD75-4972-AEA0-113CBDA835D3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D818733-E3FA-46E9-A9CB-34EC373C9C2E}" type="pres">
      <dgm:prSet presAssocID="{ED6AF9BB-BD75-4972-AEA0-113CBDA835D3}" presName="desTx" presStyleLbl="revTx" presStyleIdx="2" presStyleCnt="3">
        <dgm:presLayoutVars>
          <dgm:bulletEnabled val="1"/>
        </dgm:presLayoutVars>
      </dgm:prSet>
      <dgm:spPr/>
    </dgm:pt>
  </dgm:ptLst>
  <dgm:cxnLst>
    <dgm:cxn modelId="{1B65A112-07A3-477A-B8DF-2889C0FB95C8}" srcId="{E5E03748-DEFA-4582-B830-73EEAA48AC2E}" destId="{87E6551E-9BAB-4731-B28E-E5660C5C8349}" srcOrd="0" destOrd="0" parTransId="{B3F09361-6728-4A18-A1A8-2DAFAB08929E}" sibTransId="{C6E522C4-11F7-4FC0-AEF9-192D81B69AD0}"/>
    <dgm:cxn modelId="{54D9121D-D36E-4F9E-8CE2-EBB2B57513E6}" type="presOf" srcId="{90E15FB4-4715-46C7-8246-1F9DA626D143}" destId="{1D818733-E3FA-46E9-A9CB-34EC373C9C2E}" srcOrd="0" destOrd="1" presId="urn:microsoft.com/office/officeart/2005/8/layout/chevron1"/>
    <dgm:cxn modelId="{33C4C322-D9A5-42B7-A7AB-11B11ADA4347}" srcId="{346DDEAF-C811-4AB8-8241-0523BFE94C00}" destId="{E5E03748-DEFA-4582-B830-73EEAA48AC2E}" srcOrd="0" destOrd="0" parTransId="{1298B272-D468-43BF-84C8-ADAF49C96A41}" sibTransId="{227CC891-7F32-4A7D-AB29-04B3937DEC0F}"/>
    <dgm:cxn modelId="{D91FEA3C-B004-4AD7-BF31-F802DEE7C40C}" type="presOf" srcId="{DAB92B47-17EE-447F-AD2C-657C3C7A71AB}" destId="{C4BB7DDE-7286-41F7-AA21-E3F13AB398E3}" srcOrd="0" destOrd="2" presId="urn:microsoft.com/office/officeart/2005/8/layout/chevron1"/>
    <dgm:cxn modelId="{2EE9AB5E-5324-4501-8EDF-C7BE41B27CC6}" type="presOf" srcId="{E5E03748-DEFA-4582-B830-73EEAA48AC2E}" destId="{FFAFBFC7-7FCF-4455-A54F-A55157F00D0C}" srcOrd="0" destOrd="0" presId="urn:microsoft.com/office/officeart/2005/8/layout/chevron1"/>
    <dgm:cxn modelId="{42093461-4A98-4561-B1C1-A8906B90ECC7}" type="presOf" srcId="{2FD02519-D9D2-4CA0-A61F-5B997EEF0CED}" destId="{1895A1CB-10B0-41C1-A26B-06F0CB1D9EC1}" srcOrd="0" destOrd="0" presId="urn:microsoft.com/office/officeart/2005/8/layout/chevron1"/>
    <dgm:cxn modelId="{E207CE63-0965-4CB5-8C55-EAEEB26896A6}" srcId="{346DDEAF-C811-4AB8-8241-0523BFE94C00}" destId="{2FD02519-D9D2-4CA0-A61F-5B997EEF0CED}" srcOrd="1" destOrd="0" parTransId="{69F094DF-B816-4940-B9E8-AAB66A3DF0AC}" sibTransId="{0BEB8137-FAB7-4494-9B8C-A75E3EF21204}"/>
    <dgm:cxn modelId="{3CB5B94F-4BC5-47EE-9481-1F68A1EB25D6}" srcId="{346DDEAF-C811-4AB8-8241-0523BFE94C00}" destId="{ED6AF9BB-BD75-4972-AEA0-113CBDA835D3}" srcOrd="2" destOrd="0" parTransId="{A281D691-97F3-40F7-A30C-2B65CEE5EA8D}" sibTransId="{BE506C82-553C-4140-A315-0C0C8D6495CE}"/>
    <dgm:cxn modelId="{E1100F7C-8F1F-483F-8D8B-3356ACFDAA14}" srcId="{ED6AF9BB-BD75-4972-AEA0-113CBDA835D3}" destId="{1D02F1A2-E70D-49D0-AF63-41425BFA5812}" srcOrd="0" destOrd="0" parTransId="{9AFCD574-1671-4939-9473-6E0585B7EC16}" sibTransId="{4402DCDC-D4F4-4653-A145-DA58B89E838F}"/>
    <dgm:cxn modelId="{45EA4385-3A11-46DD-B255-7CFDF3F34615}" type="presOf" srcId="{A9286959-730D-45AC-969E-B0FA4D6BBA58}" destId="{33E0B51F-43E3-4B53-B744-E62216079897}" srcOrd="0" destOrd="1" presId="urn:microsoft.com/office/officeart/2005/8/layout/chevron1"/>
    <dgm:cxn modelId="{81973B86-CC45-4413-9BFB-05AE788CF6CB}" srcId="{E5E03748-DEFA-4582-B830-73EEAA48AC2E}" destId="{A9286959-730D-45AC-969E-B0FA4D6BBA58}" srcOrd="1" destOrd="0" parTransId="{0CEC7307-E1D5-4A0B-8FD4-4CAB0E2A6ED9}" sibTransId="{8CD7949E-A038-4F90-8F38-4FD844BA745E}"/>
    <dgm:cxn modelId="{AFF1C095-8C6C-4381-A749-07D8E621315A}" srcId="{ED6AF9BB-BD75-4972-AEA0-113CBDA835D3}" destId="{90E15FB4-4715-46C7-8246-1F9DA626D143}" srcOrd="1" destOrd="0" parTransId="{E8E4325A-F9B1-43A6-B25E-28F69EB3535F}" sibTransId="{FBAF8169-F76C-4F86-A141-4782D7237271}"/>
    <dgm:cxn modelId="{1E23BF99-8FAD-44DE-8FBD-229BFFB480AE}" type="presOf" srcId="{87E6551E-9BAB-4731-B28E-E5660C5C8349}" destId="{33E0B51F-43E3-4B53-B744-E62216079897}" srcOrd="0" destOrd="0" presId="urn:microsoft.com/office/officeart/2005/8/layout/chevron1"/>
    <dgm:cxn modelId="{4C786BA0-96C2-40D6-840D-C76EC809BAA3}" srcId="{2FD02519-D9D2-4CA0-A61F-5B997EEF0CED}" destId="{DE15A8FF-F4A8-46EE-845C-C292EBA7E920}" srcOrd="0" destOrd="0" parTransId="{1690480B-24AE-4CCA-936D-6C6E9DC7AF89}" sibTransId="{7451537F-C541-476F-84FC-75367E10E182}"/>
    <dgm:cxn modelId="{924B0FA8-EB0F-47E1-9B28-78E4A747A71A}" type="presOf" srcId="{1D02F1A2-E70D-49D0-AF63-41425BFA5812}" destId="{1D818733-E3FA-46E9-A9CB-34EC373C9C2E}" srcOrd="0" destOrd="0" presId="urn:microsoft.com/office/officeart/2005/8/layout/chevron1"/>
    <dgm:cxn modelId="{C076E3AF-B35E-40F9-B11B-D08B0BC9DC1E}" type="presOf" srcId="{DE15A8FF-F4A8-46EE-845C-C292EBA7E920}" destId="{C4BB7DDE-7286-41F7-AA21-E3F13AB398E3}" srcOrd="0" destOrd="0" presId="urn:microsoft.com/office/officeart/2005/8/layout/chevron1"/>
    <dgm:cxn modelId="{BE2E80CA-9A34-490D-A83B-C34F2D67784D}" type="presOf" srcId="{A1464771-6651-4C5B-8EA5-C004FDF0502D}" destId="{C4BB7DDE-7286-41F7-AA21-E3F13AB398E3}" srcOrd="0" destOrd="1" presId="urn:microsoft.com/office/officeart/2005/8/layout/chevron1"/>
    <dgm:cxn modelId="{DEA701CD-2841-409E-AC75-553B964C8B6C}" srcId="{2FD02519-D9D2-4CA0-A61F-5B997EEF0CED}" destId="{A1464771-6651-4C5B-8EA5-C004FDF0502D}" srcOrd="1" destOrd="0" parTransId="{1D4CB2E6-8CFE-45B9-A8A3-BE90075F60A8}" sibTransId="{546DDC3F-21E8-4A65-A918-8DE23D648BC8}"/>
    <dgm:cxn modelId="{318809D5-C012-4D8D-A103-73533AF9040E}" type="presOf" srcId="{ED6AF9BB-BD75-4972-AEA0-113CBDA835D3}" destId="{E784F576-4603-40F9-A8DC-D0819D4A1128}" srcOrd="0" destOrd="0" presId="urn:microsoft.com/office/officeart/2005/8/layout/chevron1"/>
    <dgm:cxn modelId="{BFAA02D6-B921-494F-A0DA-ABEA811674D0}" type="presOf" srcId="{346DDEAF-C811-4AB8-8241-0523BFE94C00}" destId="{F409E795-8A01-4766-B83A-86001442E345}" srcOrd="0" destOrd="0" presId="urn:microsoft.com/office/officeart/2005/8/layout/chevron1"/>
    <dgm:cxn modelId="{82C58BF0-E900-449A-9856-A396CCEFD71F}" srcId="{2FD02519-D9D2-4CA0-A61F-5B997EEF0CED}" destId="{DAB92B47-17EE-447F-AD2C-657C3C7A71AB}" srcOrd="2" destOrd="0" parTransId="{53019912-53FA-4169-B159-DB83D362D7FC}" sibTransId="{D4BA0562-7EF3-4EC4-B745-C9C8E0DA5B02}"/>
    <dgm:cxn modelId="{DDCB81C5-AC55-4479-8341-CFB102C474B0}" type="presParOf" srcId="{F409E795-8A01-4766-B83A-86001442E345}" destId="{CB224220-52FE-43EF-92BA-FAD34023A46E}" srcOrd="0" destOrd="0" presId="urn:microsoft.com/office/officeart/2005/8/layout/chevron1"/>
    <dgm:cxn modelId="{92BE9C3A-E4E4-495E-BD4F-F27301AB2491}" type="presParOf" srcId="{CB224220-52FE-43EF-92BA-FAD34023A46E}" destId="{FFAFBFC7-7FCF-4455-A54F-A55157F00D0C}" srcOrd="0" destOrd="0" presId="urn:microsoft.com/office/officeart/2005/8/layout/chevron1"/>
    <dgm:cxn modelId="{113F4997-5CF7-4C49-8F77-BFF4C2273C7B}" type="presParOf" srcId="{CB224220-52FE-43EF-92BA-FAD34023A46E}" destId="{33E0B51F-43E3-4B53-B744-E62216079897}" srcOrd="1" destOrd="0" presId="urn:microsoft.com/office/officeart/2005/8/layout/chevron1"/>
    <dgm:cxn modelId="{AF0624AC-96C4-4DAC-9E16-BA9E21A078DA}" type="presParOf" srcId="{F409E795-8A01-4766-B83A-86001442E345}" destId="{551DA9DF-46C4-4E26-9555-E3AAB61AF57D}" srcOrd="1" destOrd="0" presId="urn:microsoft.com/office/officeart/2005/8/layout/chevron1"/>
    <dgm:cxn modelId="{4618FF3E-7FAD-4B59-BD26-170442090548}" type="presParOf" srcId="{F409E795-8A01-4766-B83A-86001442E345}" destId="{3469D64F-4CF0-4D96-8318-A25F4F83F5B2}" srcOrd="2" destOrd="0" presId="urn:microsoft.com/office/officeart/2005/8/layout/chevron1"/>
    <dgm:cxn modelId="{3D044850-868B-4CDA-BE1F-BC4DD06D0266}" type="presParOf" srcId="{3469D64F-4CF0-4D96-8318-A25F4F83F5B2}" destId="{1895A1CB-10B0-41C1-A26B-06F0CB1D9EC1}" srcOrd="0" destOrd="0" presId="urn:microsoft.com/office/officeart/2005/8/layout/chevron1"/>
    <dgm:cxn modelId="{D022094A-92CF-4D80-BE20-FFA953A6E87F}" type="presParOf" srcId="{3469D64F-4CF0-4D96-8318-A25F4F83F5B2}" destId="{C4BB7DDE-7286-41F7-AA21-E3F13AB398E3}" srcOrd="1" destOrd="0" presId="urn:microsoft.com/office/officeart/2005/8/layout/chevron1"/>
    <dgm:cxn modelId="{56348AA6-349A-4F75-9B11-CFB99E94E98B}" type="presParOf" srcId="{F409E795-8A01-4766-B83A-86001442E345}" destId="{DD429E7E-8921-40C7-9036-593ED93A033E}" srcOrd="3" destOrd="0" presId="urn:microsoft.com/office/officeart/2005/8/layout/chevron1"/>
    <dgm:cxn modelId="{72E8E31E-D9D2-41A6-B715-8F2088745A25}" type="presParOf" srcId="{F409E795-8A01-4766-B83A-86001442E345}" destId="{113263A8-CE22-435F-91A2-D42C982FEAAC}" srcOrd="4" destOrd="0" presId="urn:microsoft.com/office/officeart/2005/8/layout/chevron1"/>
    <dgm:cxn modelId="{277F440E-74F1-41F7-8140-18438BC356FD}" type="presParOf" srcId="{113263A8-CE22-435F-91A2-D42C982FEAAC}" destId="{E784F576-4603-40F9-A8DC-D0819D4A1128}" srcOrd="0" destOrd="0" presId="urn:microsoft.com/office/officeart/2005/8/layout/chevron1"/>
    <dgm:cxn modelId="{7DB3CADD-1D21-4C04-AF8D-0A27AA0D7FBA}" type="presParOf" srcId="{113263A8-CE22-435F-91A2-D42C982FEAAC}" destId="{1D818733-E3FA-46E9-A9CB-34EC373C9C2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FBFC7-7FCF-4455-A54F-A55157F00D0C}">
      <dsp:nvSpPr>
        <dsp:cNvPr id="0" name=""/>
        <dsp:cNvSpPr/>
      </dsp:nvSpPr>
      <dsp:spPr>
        <a:xfrm>
          <a:off x="7268" y="350164"/>
          <a:ext cx="3491954" cy="1080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Flygsportnätverk</a:t>
          </a:r>
        </a:p>
      </dsp:txBody>
      <dsp:txXfrm>
        <a:off x="547268" y="350164"/>
        <a:ext cx="2411954" cy="1080000"/>
      </dsp:txXfrm>
    </dsp:sp>
    <dsp:sp modelId="{33E0B51F-43E3-4B53-B744-E62216079897}">
      <dsp:nvSpPr>
        <dsp:cNvPr id="0" name=""/>
        <dsp:cNvSpPr/>
      </dsp:nvSpPr>
      <dsp:spPr>
        <a:xfrm>
          <a:off x="7268" y="1565164"/>
          <a:ext cx="2793563" cy="1870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Samarbetsorganisationer till FSF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Visar intresse att vara en del av FSF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Hängflyg &amp; Konstflyg</a:t>
          </a:r>
        </a:p>
      </dsp:txBody>
      <dsp:txXfrm>
        <a:off x="7268" y="1565164"/>
        <a:ext cx="2793563" cy="1870751"/>
      </dsp:txXfrm>
    </dsp:sp>
    <dsp:sp modelId="{1895A1CB-10B0-41C1-A26B-06F0CB1D9EC1}">
      <dsp:nvSpPr>
        <dsp:cNvPr id="0" name=""/>
        <dsp:cNvSpPr/>
      </dsp:nvSpPr>
      <dsp:spPr>
        <a:xfrm>
          <a:off x="3283222" y="350164"/>
          <a:ext cx="3491954" cy="1080000"/>
        </a:xfrm>
        <a:prstGeom prst="chevron">
          <a:avLst/>
        </a:prstGeom>
        <a:solidFill>
          <a:schemeClr val="accent2">
            <a:hueOff val="770978"/>
            <a:satOff val="-160"/>
            <a:lumOff val="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Mindre grenförbund</a:t>
          </a:r>
        </a:p>
      </dsp:txBody>
      <dsp:txXfrm>
        <a:off x="3823222" y="350164"/>
        <a:ext cx="2411954" cy="1080000"/>
      </dsp:txXfrm>
    </dsp:sp>
    <dsp:sp modelId="{C4BB7DDE-7286-41F7-AA21-E3F13AB398E3}">
      <dsp:nvSpPr>
        <dsp:cNvPr id="0" name=""/>
        <dsp:cNvSpPr/>
      </dsp:nvSpPr>
      <dsp:spPr>
        <a:xfrm>
          <a:off x="3283222" y="1565164"/>
          <a:ext cx="2793563" cy="1870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Grenförbund inom FSF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10-19 föreningar med minst 500 medlemmar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Anpassat stöd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Ballongflyg</a:t>
          </a:r>
        </a:p>
      </dsp:txBody>
      <dsp:txXfrm>
        <a:off x="3283222" y="1565164"/>
        <a:ext cx="2793563" cy="1870751"/>
      </dsp:txXfrm>
    </dsp:sp>
    <dsp:sp modelId="{E784F576-4603-40F9-A8DC-D0819D4A1128}">
      <dsp:nvSpPr>
        <dsp:cNvPr id="0" name=""/>
        <dsp:cNvSpPr/>
      </dsp:nvSpPr>
      <dsp:spPr>
        <a:xfrm>
          <a:off x="6559177" y="350164"/>
          <a:ext cx="3491954" cy="1080000"/>
        </a:xfrm>
        <a:prstGeom prst="chevron">
          <a:avLst/>
        </a:prstGeom>
        <a:solidFill>
          <a:schemeClr val="accent2">
            <a:hueOff val="1541957"/>
            <a:satOff val="-320"/>
            <a:lumOff val="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Större grenförbund</a:t>
          </a:r>
        </a:p>
      </dsp:txBody>
      <dsp:txXfrm>
        <a:off x="7099177" y="350164"/>
        <a:ext cx="2411954" cy="1080000"/>
      </dsp:txXfrm>
    </dsp:sp>
    <dsp:sp modelId="{1D818733-E3FA-46E9-A9CB-34EC373C9C2E}">
      <dsp:nvSpPr>
        <dsp:cNvPr id="0" name=""/>
        <dsp:cNvSpPr/>
      </dsp:nvSpPr>
      <dsp:spPr>
        <a:xfrm>
          <a:off x="6559177" y="1565164"/>
          <a:ext cx="2793563" cy="1870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Grenförbund inom FSF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Minst 20 föreningar med minst 1 000 medlemmar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Fullt stöd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Skärmflyg, Fallskärm, Segelflyg, Motorflyg &amp; Modellflyg</a:t>
          </a:r>
        </a:p>
      </dsp:txBody>
      <dsp:txXfrm>
        <a:off x="6559177" y="1565164"/>
        <a:ext cx="2793563" cy="1870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FBFC7-7FCF-4455-A54F-A55157F00D0C}">
      <dsp:nvSpPr>
        <dsp:cNvPr id="0" name=""/>
        <dsp:cNvSpPr/>
      </dsp:nvSpPr>
      <dsp:spPr>
        <a:xfrm>
          <a:off x="7268" y="381039"/>
          <a:ext cx="3491954" cy="1296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Flygsportnätverk</a:t>
          </a:r>
        </a:p>
      </dsp:txBody>
      <dsp:txXfrm>
        <a:off x="655268" y="381039"/>
        <a:ext cx="2195954" cy="1296000"/>
      </dsp:txXfrm>
    </dsp:sp>
    <dsp:sp modelId="{33E0B51F-43E3-4B53-B744-E62216079897}">
      <dsp:nvSpPr>
        <dsp:cNvPr id="0" name=""/>
        <dsp:cNvSpPr/>
      </dsp:nvSpPr>
      <dsp:spPr>
        <a:xfrm>
          <a:off x="7268" y="1839040"/>
          <a:ext cx="2793563" cy="156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Hängflyg &amp; Konstflyg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Inget </a:t>
          </a:r>
          <a:r>
            <a:rPr lang="sv-SE" sz="2400" kern="1200" dirty="0" err="1"/>
            <a:t>org.stöd</a:t>
          </a:r>
          <a:r>
            <a:rPr lang="sv-SE" sz="2400" kern="1200" dirty="0"/>
            <a:t> men kan söka projektmedel</a:t>
          </a:r>
        </a:p>
      </dsp:txBody>
      <dsp:txXfrm>
        <a:off x="7268" y="1839040"/>
        <a:ext cx="2793563" cy="1566000"/>
      </dsp:txXfrm>
    </dsp:sp>
    <dsp:sp modelId="{1895A1CB-10B0-41C1-A26B-06F0CB1D9EC1}">
      <dsp:nvSpPr>
        <dsp:cNvPr id="0" name=""/>
        <dsp:cNvSpPr/>
      </dsp:nvSpPr>
      <dsp:spPr>
        <a:xfrm>
          <a:off x="3283222" y="381039"/>
          <a:ext cx="3491954" cy="1296000"/>
        </a:xfrm>
        <a:prstGeom prst="chevron">
          <a:avLst/>
        </a:prstGeom>
        <a:solidFill>
          <a:schemeClr val="accent2">
            <a:hueOff val="770978"/>
            <a:satOff val="-160"/>
            <a:lumOff val="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Mindre grenförbund</a:t>
          </a:r>
        </a:p>
      </dsp:txBody>
      <dsp:txXfrm>
        <a:off x="3931222" y="381039"/>
        <a:ext cx="2195954" cy="1296000"/>
      </dsp:txXfrm>
    </dsp:sp>
    <dsp:sp modelId="{C4BB7DDE-7286-41F7-AA21-E3F13AB398E3}">
      <dsp:nvSpPr>
        <dsp:cNvPr id="0" name=""/>
        <dsp:cNvSpPr/>
      </dsp:nvSpPr>
      <dsp:spPr>
        <a:xfrm>
          <a:off x="3283222" y="1839040"/>
          <a:ext cx="2793563" cy="156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Ballongflyg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Får ett </a:t>
          </a:r>
          <a:r>
            <a:rPr lang="sv-SE" sz="2400" kern="1200" dirty="0" err="1"/>
            <a:t>org.stöd</a:t>
          </a:r>
          <a:endParaRPr lang="sv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400" kern="1200" dirty="0"/>
        </a:p>
      </dsp:txBody>
      <dsp:txXfrm>
        <a:off x="3283222" y="1839040"/>
        <a:ext cx="2793563" cy="1566000"/>
      </dsp:txXfrm>
    </dsp:sp>
    <dsp:sp modelId="{E784F576-4603-40F9-A8DC-D0819D4A1128}">
      <dsp:nvSpPr>
        <dsp:cNvPr id="0" name=""/>
        <dsp:cNvSpPr/>
      </dsp:nvSpPr>
      <dsp:spPr>
        <a:xfrm>
          <a:off x="6559177" y="381039"/>
          <a:ext cx="3491954" cy="1296000"/>
        </a:xfrm>
        <a:prstGeom prst="chevron">
          <a:avLst/>
        </a:prstGeom>
        <a:solidFill>
          <a:schemeClr val="accent2">
            <a:hueOff val="1541957"/>
            <a:satOff val="-320"/>
            <a:lumOff val="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Större grenförbund</a:t>
          </a:r>
        </a:p>
      </dsp:txBody>
      <dsp:txXfrm>
        <a:off x="7207177" y="381039"/>
        <a:ext cx="2195954" cy="1296000"/>
      </dsp:txXfrm>
    </dsp:sp>
    <dsp:sp modelId="{1D818733-E3FA-46E9-A9CB-34EC373C9C2E}">
      <dsp:nvSpPr>
        <dsp:cNvPr id="0" name=""/>
        <dsp:cNvSpPr/>
      </dsp:nvSpPr>
      <dsp:spPr>
        <a:xfrm>
          <a:off x="6559177" y="1839040"/>
          <a:ext cx="2793563" cy="156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Fallskärm, Skärmflyg, Segelflyg, Motorflyg &amp; Modellflyg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Får två </a:t>
          </a:r>
          <a:r>
            <a:rPr lang="sv-SE" sz="2400" kern="1200" dirty="0" err="1"/>
            <a:t>org.stöd</a:t>
          </a:r>
          <a:endParaRPr lang="sv-SE" sz="2400" kern="1200" dirty="0"/>
        </a:p>
      </dsp:txBody>
      <dsp:txXfrm>
        <a:off x="6559177" y="1839040"/>
        <a:ext cx="2793563" cy="156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0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8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1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5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2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6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0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8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2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9A7D08-09AB-40DF-87A6-97D128C9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sv-SE" dirty="0"/>
              <a:t>Grenorganisationsstöd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55437AF-0256-4E99-B149-C1DF1243B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09535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731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9A7D08-09AB-40DF-87A6-97D128C9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sv-SE" dirty="0"/>
              <a:t>Grenorganisationsstöd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55437AF-0256-4E99-B149-C1DF1243B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05531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63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C766E2-704D-410B-9CDA-1CB6B430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 övergång till 2021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F877E71-10E9-452A-B990-94F532A0E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271815"/>
              </p:ext>
            </p:extLst>
          </p:nvPr>
        </p:nvGraphicFramePr>
        <p:xfrm>
          <a:off x="1097280" y="2402917"/>
          <a:ext cx="100584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75063364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69262338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02718386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12182120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650497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Storlek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Andelar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Bidrag/gren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Andelar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Bidrag/gren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2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Stora grenförbund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20 (4 </a:t>
                      </a:r>
                      <a:r>
                        <a:rPr lang="sv-SE" sz="1600" dirty="0" err="1"/>
                        <a:t>org</a:t>
                      </a:r>
                      <a:r>
                        <a:rPr lang="sv-SE" sz="1600" dirty="0"/>
                        <a:t> stöd/gren)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 </a:t>
                      </a:r>
                      <a:r>
                        <a:rPr lang="sv-SE" sz="1600" dirty="0"/>
                        <a:t>(2 </a:t>
                      </a:r>
                      <a:r>
                        <a:rPr lang="sv-SE" sz="1600" dirty="0" err="1"/>
                        <a:t>org</a:t>
                      </a:r>
                      <a:r>
                        <a:rPr lang="sv-SE" sz="1600" dirty="0"/>
                        <a:t> stöd/gren)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66 000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Mindre grenförbund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(2 </a:t>
                      </a:r>
                      <a:r>
                        <a:rPr lang="sv-SE" dirty="0" err="1"/>
                        <a:t>org</a:t>
                      </a:r>
                      <a:r>
                        <a:rPr lang="sv-SE" dirty="0"/>
                        <a:t> stöd/gren)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 (1 </a:t>
                      </a:r>
                      <a:r>
                        <a:rPr lang="sv-SE" dirty="0" err="1"/>
                        <a:t>org</a:t>
                      </a:r>
                      <a:r>
                        <a:rPr lang="sv-SE" dirty="0"/>
                        <a:t> stöd/gren)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09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Flygsportnätverk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(1 </a:t>
                      </a:r>
                      <a:r>
                        <a:rPr lang="sv-SE" dirty="0" err="1"/>
                        <a:t>org</a:t>
                      </a:r>
                      <a:r>
                        <a:rPr lang="sv-SE" dirty="0"/>
                        <a:t> stöd/gren)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87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Totalt </a:t>
                      </a:r>
                      <a:r>
                        <a:rPr lang="sv-SE" dirty="0" err="1"/>
                        <a:t>grenorganisations</a:t>
                      </a:r>
                      <a:r>
                        <a:rPr lang="sv-SE" dirty="0"/>
                        <a:t>-stöd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360 000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363 000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7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Projektstöd möjligt att söka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390 000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387 </a:t>
                      </a:r>
                      <a:r>
                        <a:rPr lang="sv-SE" dirty="0"/>
                        <a:t>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18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6707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8E6E2"/>
      </a:lt2>
      <a:accent1>
        <a:srgbClr val="92A4C4"/>
      </a:accent1>
      <a:accent2>
        <a:srgbClr val="827FBA"/>
      </a:accent2>
      <a:accent3>
        <a:srgbClr val="AD96C6"/>
      </a:accent3>
      <a:accent4>
        <a:srgbClr val="B37FBA"/>
      </a:accent4>
      <a:accent5>
        <a:srgbClr val="C593B5"/>
      </a:accent5>
      <a:accent6>
        <a:srgbClr val="BA7F8F"/>
      </a:accent6>
      <a:hlink>
        <a:srgbClr val="95805A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11E8AC0AD1ED43BF9E036B22F386F1" ma:contentTypeVersion="3" ma:contentTypeDescription="Skapa ett nytt dokument." ma:contentTypeScope="" ma:versionID="a214e392d998cbb45e0d1fcb640c5b7d">
  <xsd:schema xmlns:xsd="http://www.w3.org/2001/XMLSchema" xmlns:xs="http://www.w3.org/2001/XMLSchema" xmlns:p="http://schemas.microsoft.com/office/2006/metadata/properties" xmlns:ns2="686c9879-2862-43e0-8e0a-417af8de1d20" targetNamespace="http://schemas.microsoft.com/office/2006/metadata/properties" ma:root="true" ma:fieldsID="6495f5871e74dfdfff287a8d2c51109d" ns2:_="">
    <xsd:import namespace="686c9879-2862-43e0-8e0a-417af8de1d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c9879-2862-43e0-8e0a-417af8de1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D5B36C-2ABC-43D4-855E-E361152876C4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86c9879-2862-43e0-8e0a-417af8de1d20"/>
    <ds:schemaRef ds:uri="http://schemas.microsoft.com/office/infopath/2007/PartnerControl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E90A2C-4BB1-45BA-AFE2-33D271573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c9879-2862-43e0-8e0a-417af8de1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5CAF56-ADF0-43E7-A432-89554F0D9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187</Words>
  <Application>Microsoft Office PowerPoint</Application>
  <PresentationFormat>Bredbild</PresentationFormat>
  <Paragraphs>52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RetrospectVTI</vt:lpstr>
      <vt:lpstr>Grenorganisationsstöd</vt:lpstr>
      <vt:lpstr>Grenorganisationsstöd</vt:lpstr>
      <vt:lpstr>Med övergång till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Frågeställningar för att göra budget</dc:title>
  <dc:creator>Kjell Folkesson</dc:creator>
  <cp:lastModifiedBy>Kjell Folkesson</cp:lastModifiedBy>
  <cp:revision>2</cp:revision>
  <dcterms:created xsi:type="dcterms:W3CDTF">2019-11-21T22:22:40Z</dcterms:created>
  <dcterms:modified xsi:type="dcterms:W3CDTF">2019-12-06T19:18:30Z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0x010100B411E8AC0AD1ED43BF9E036B22F386F1</vt:lpwstr>
  </property>
</Properties>
</file>