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7" r:id="rId4"/>
    <p:sldId id="273" r:id="rId5"/>
    <p:sldId id="266" r:id="rId6"/>
    <p:sldId id="275" r:id="rId7"/>
    <p:sldId id="264" r:id="rId8"/>
    <p:sldId id="268" r:id="rId9"/>
    <p:sldId id="269" r:id="rId10"/>
    <p:sldId id="270" r:id="rId11"/>
    <p:sldId id="271" r:id="rId12"/>
    <p:sldId id="274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  <p:embeddedFont>
      <p:font typeface="Raleway SemiBold" pitchFamily="2" charset="0"/>
      <p:bold r:id="rId23"/>
      <p:boldItalic r:id="rId2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F14CB-58B8-4A17-8BA1-3CE012CCE4CF}" v="2" dt="2023-11-02T17:48:54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Styfberg (RF/SISU)" userId="9248a8e0-cf5a-4ba2-897b-f20128439b4f" providerId="ADAL" clId="{29B58215-7D81-4071-A09E-9699C0E03E47}"/>
    <pc:docChg chg="undo custSel addSld modSld">
      <pc:chgData name="Pierre Styfberg (RF/SISU)" userId="9248a8e0-cf5a-4ba2-897b-f20128439b4f" providerId="ADAL" clId="{29B58215-7D81-4071-A09E-9699C0E03E47}" dt="2023-10-13T09:27:50.876" v="229" actId="2711"/>
      <pc:docMkLst>
        <pc:docMk/>
      </pc:docMkLst>
      <pc:sldChg chg="addSp modSp mod modClrScheme chgLayout">
        <pc:chgData name="Pierre Styfberg (RF/SISU)" userId="9248a8e0-cf5a-4ba2-897b-f20128439b4f" providerId="ADAL" clId="{29B58215-7D81-4071-A09E-9699C0E03E47}" dt="2023-10-13T08:54:37.945" v="77" actId="2711"/>
        <pc:sldMkLst>
          <pc:docMk/>
          <pc:sldMk cId="1516455780" sldId="256"/>
        </pc:sldMkLst>
        <pc:spChg chg="mod">
          <ac:chgData name="Pierre Styfberg (RF/SISU)" userId="9248a8e0-cf5a-4ba2-897b-f20128439b4f" providerId="ADAL" clId="{29B58215-7D81-4071-A09E-9699C0E03E47}" dt="2023-10-13T08:42:49.545" v="12" actId="26606"/>
          <ac:spMkLst>
            <pc:docMk/>
            <pc:sldMk cId="1516455780" sldId="256"/>
            <ac:spMk id="2" creationId="{F49F336E-661F-6FE6-C97A-6DD9CA4D347E}"/>
          </ac:spMkLst>
        </pc:spChg>
        <pc:spChg chg="mod ord">
          <ac:chgData name="Pierre Styfberg (RF/SISU)" userId="9248a8e0-cf5a-4ba2-897b-f20128439b4f" providerId="ADAL" clId="{29B58215-7D81-4071-A09E-9699C0E03E47}" dt="2023-10-13T08:54:37.945" v="77" actId="2711"/>
          <ac:spMkLst>
            <pc:docMk/>
            <pc:sldMk cId="1516455780" sldId="256"/>
            <ac:spMk id="3" creationId="{1D4BE173-1B48-E579-844E-0090330384A5}"/>
          </ac:spMkLst>
        </pc:spChg>
        <pc:picChg chg="add mod">
          <ac:chgData name="Pierre Styfberg (RF/SISU)" userId="9248a8e0-cf5a-4ba2-897b-f20128439b4f" providerId="ADAL" clId="{29B58215-7D81-4071-A09E-9699C0E03E47}" dt="2023-10-13T08:43:05.601" v="16" actId="1076"/>
          <ac:picMkLst>
            <pc:docMk/>
            <pc:sldMk cId="1516455780" sldId="256"/>
            <ac:picMk id="4" creationId="{6EE4930F-C70F-2B0D-335B-5A1FB7DCA1C8}"/>
          </ac:picMkLst>
        </pc:picChg>
      </pc:sldChg>
      <pc:sldChg chg="modSp add mod">
        <pc:chgData name="Pierre Styfberg (RF/SISU)" userId="9248a8e0-cf5a-4ba2-897b-f20128439b4f" providerId="ADAL" clId="{29B58215-7D81-4071-A09E-9699C0E03E47}" dt="2023-10-13T08:55:40.723" v="88" actId="27636"/>
        <pc:sldMkLst>
          <pc:docMk/>
          <pc:sldMk cId="3039690443" sldId="257"/>
        </pc:sldMkLst>
        <pc:spChg chg="mod">
          <ac:chgData name="Pierre Styfberg (RF/SISU)" userId="9248a8e0-cf5a-4ba2-897b-f20128439b4f" providerId="ADAL" clId="{29B58215-7D81-4071-A09E-9699C0E03E47}" dt="2023-10-13T08:54:49.322" v="78" actId="2711"/>
          <ac:spMkLst>
            <pc:docMk/>
            <pc:sldMk cId="3039690443" sldId="257"/>
            <ac:spMk id="2" creationId="{F49F336E-661F-6FE6-C97A-6DD9CA4D347E}"/>
          </ac:spMkLst>
        </pc:spChg>
        <pc:spChg chg="mod">
          <ac:chgData name="Pierre Styfberg (RF/SISU)" userId="9248a8e0-cf5a-4ba2-897b-f20128439b4f" providerId="ADAL" clId="{29B58215-7D81-4071-A09E-9699C0E03E47}" dt="2023-10-13T08:55:40.723" v="88" actId="27636"/>
          <ac:spMkLst>
            <pc:docMk/>
            <pc:sldMk cId="3039690443" sldId="257"/>
            <ac:spMk id="3" creationId="{1D4BE173-1B48-E579-844E-0090330384A5}"/>
          </ac:spMkLst>
        </pc:spChg>
      </pc:sldChg>
      <pc:sldChg chg="addSp delSp modSp new mod">
        <pc:chgData name="Pierre Styfberg (RF/SISU)" userId="9248a8e0-cf5a-4ba2-897b-f20128439b4f" providerId="ADAL" clId="{29B58215-7D81-4071-A09E-9699C0E03E47}" dt="2023-10-13T09:25:40.680" v="219" actId="1076"/>
        <pc:sldMkLst>
          <pc:docMk/>
          <pc:sldMk cId="1891046641" sldId="258"/>
        </pc:sldMkLst>
        <pc:spChg chg="mod">
          <ac:chgData name="Pierre Styfberg (RF/SISU)" userId="9248a8e0-cf5a-4ba2-897b-f20128439b4f" providerId="ADAL" clId="{29B58215-7D81-4071-A09E-9699C0E03E47}" dt="2023-10-13T08:56:36.579" v="94" actId="14100"/>
          <ac:spMkLst>
            <pc:docMk/>
            <pc:sldMk cId="1891046641" sldId="258"/>
            <ac:spMk id="2" creationId="{154883AD-9F0C-F998-3EF2-1C5A3BD8879E}"/>
          </ac:spMkLst>
        </pc:spChg>
        <pc:spChg chg="del">
          <ac:chgData name="Pierre Styfberg (RF/SISU)" userId="9248a8e0-cf5a-4ba2-897b-f20128439b4f" providerId="ADAL" clId="{29B58215-7D81-4071-A09E-9699C0E03E47}" dt="2023-10-13T08:45:25.599" v="22"/>
          <ac:spMkLst>
            <pc:docMk/>
            <pc:sldMk cId="1891046641" sldId="258"/>
            <ac:spMk id="3" creationId="{FA371E9C-2623-B642-0D14-76CB0F463994}"/>
          </ac:spMkLst>
        </pc:spChg>
        <pc:spChg chg="mod">
          <ac:chgData name="Pierre Styfberg (RF/SISU)" userId="9248a8e0-cf5a-4ba2-897b-f20128439b4f" providerId="ADAL" clId="{29B58215-7D81-4071-A09E-9699C0E03E47}" dt="2023-10-13T08:56:51.037" v="95" actId="255"/>
          <ac:spMkLst>
            <pc:docMk/>
            <pc:sldMk cId="1891046641" sldId="258"/>
            <ac:spMk id="4" creationId="{31E6A106-938E-0715-5285-424DBA78CF60}"/>
          </ac:spMkLst>
        </pc:spChg>
        <pc:picChg chg="add mod">
          <ac:chgData name="Pierre Styfberg (RF/SISU)" userId="9248a8e0-cf5a-4ba2-897b-f20128439b4f" providerId="ADAL" clId="{29B58215-7D81-4071-A09E-9699C0E03E47}" dt="2023-10-13T09:25:40.680" v="219" actId="1076"/>
          <ac:picMkLst>
            <pc:docMk/>
            <pc:sldMk cId="1891046641" sldId="258"/>
            <ac:picMk id="5" creationId="{FCFA887B-6792-10CB-6D02-BDC2110F55C5}"/>
          </ac:picMkLst>
        </pc:picChg>
      </pc:sldChg>
      <pc:sldChg chg="addSp delSp modSp new mod">
        <pc:chgData name="Pierre Styfberg (RF/SISU)" userId="9248a8e0-cf5a-4ba2-897b-f20128439b4f" providerId="ADAL" clId="{29B58215-7D81-4071-A09E-9699C0E03E47}" dt="2023-10-13T09:25:59.498" v="223" actId="1076"/>
        <pc:sldMkLst>
          <pc:docMk/>
          <pc:sldMk cId="3306805597" sldId="259"/>
        </pc:sldMkLst>
        <pc:spChg chg="mod">
          <ac:chgData name="Pierre Styfberg (RF/SISU)" userId="9248a8e0-cf5a-4ba2-897b-f20128439b4f" providerId="ADAL" clId="{29B58215-7D81-4071-A09E-9699C0E03E47}" dt="2023-10-13T08:58:21.100" v="105" actId="255"/>
          <ac:spMkLst>
            <pc:docMk/>
            <pc:sldMk cId="3306805597" sldId="259"/>
            <ac:spMk id="2" creationId="{83E1AA2C-98DF-FA8F-7836-42575BB7C156}"/>
          </ac:spMkLst>
        </pc:spChg>
        <pc:spChg chg="del">
          <ac:chgData name="Pierre Styfberg (RF/SISU)" userId="9248a8e0-cf5a-4ba2-897b-f20128439b4f" providerId="ADAL" clId="{29B58215-7D81-4071-A09E-9699C0E03E47}" dt="2023-10-13T08:49:23.527" v="46"/>
          <ac:spMkLst>
            <pc:docMk/>
            <pc:sldMk cId="3306805597" sldId="259"/>
            <ac:spMk id="3" creationId="{24F7EDBF-D78C-F0CD-8002-8FDDABD3572E}"/>
          </ac:spMkLst>
        </pc:spChg>
        <pc:spChg chg="mod">
          <ac:chgData name="Pierre Styfberg (RF/SISU)" userId="9248a8e0-cf5a-4ba2-897b-f20128439b4f" providerId="ADAL" clId="{29B58215-7D81-4071-A09E-9699C0E03E47}" dt="2023-10-13T08:59:43.190" v="117" actId="1076"/>
          <ac:spMkLst>
            <pc:docMk/>
            <pc:sldMk cId="3306805597" sldId="259"/>
            <ac:spMk id="4" creationId="{39DDC7D2-E676-F15D-C69C-71680BB115A5}"/>
          </ac:spMkLst>
        </pc:spChg>
        <pc:picChg chg="add del mod">
          <ac:chgData name="Pierre Styfberg (RF/SISU)" userId="9248a8e0-cf5a-4ba2-897b-f20128439b4f" providerId="ADAL" clId="{29B58215-7D81-4071-A09E-9699C0E03E47}" dt="2023-10-13T08:48:19.170" v="42"/>
          <ac:picMkLst>
            <pc:docMk/>
            <pc:sldMk cId="3306805597" sldId="259"/>
            <ac:picMk id="5" creationId="{977A95E6-BEBC-B8B8-797E-F76D2814F6AB}"/>
          </ac:picMkLst>
        </pc:picChg>
        <pc:picChg chg="add mod">
          <ac:chgData name="Pierre Styfberg (RF/SISU)" userId="9248a8e0-cf5a-4ba2-897b-f20128439b4f" providerId="ADAL" clId="{29B58215-7D81-4071-A09E-9699C0E03E47}" dt="2023-10-13T09:25:59.498" v="223" actId="1076"/>
          <ac:picMkLst>
            <pc:docMk/>
            <pc:sldMk cId="3306805597" sldId="259"/>
            <ac:picMk id="6" creationId="{8F41497D-678B-91E9-69C5-D1A8F3894A6C}"/>
          </ac:picMkLst>
        </pc:picChg>
      </pc:sldChg>
      <pc:sldChg chg="addSp delSp modSp new mod">
        <pc:chgData name="Pierre Styfberg (RF/SISU)" userId="9248a8e0-cf5a-4ba2-897b-f20128439b4f" providerId="ADAL" clId="{29B58215-7D81-4071-A09E-9699C0E03E47}" dt="2023-10-13T09:26:31.459" v="226" actId="20577"/>
        <pc:sldMkLst>
          <pc:docMk/>
          <pc:sldMk cId="3789074115" sldId="260"/>
        </pc:sldMkLst>
        <pc:spChg chg="mod">
          <ac:chgData name="Pierre Styfberg (RF/SISU)" userId="9248a8e0-cf5a-4ba2-897b-f20128439b4f" providerId="ADAL" clId="{29B58215-7D81-4071-A09E-9699C0E03E47}" dt="2023-10-13T09:26:31.459" v="226" actId="20577"/>
          <ac:spMkLst>
            <pc:docMk/>
            <pc:sldMk cId="3789074115" sldId="260"/>
            <ac:spMk id="2" creationId="{126A019A-26D2-ECCA-CF71-B3599D9D2F6D}"/>
          </ac:spMkLst>
        </pc:spChg>
        <pc:spChg chg="del">
          <ac:chgData name="Pierre Styfberg (RF/SISU)" userId="9248a8e0-cf5a-4ba2-897b-f20128439b4f" providerId="ADAL" clId="{29B58215-7D81-4071-A09E-9699C0E03E47}" dt="2023-10-13T08:51:48.641" v="61"/>
          <ac:spMkLst>
            <pc:docMk/>
            <pc:sldMk cId="3789074115" sldId="260"/>
            <ac:spMk id="3" creationId="{2CC298BC-C42F-7994-1C8E-F459224FE1CB}"/>
          </ac:spMkLst>
        </pc:spChg>
        <pc:spChg chg="mod">
          <ac:chgData name="Pierre Styfberg (RF/SISU)" userId="9248a8e0-cf5a-4ba2-897b-f20128439b4f" providerId="ADAL" clId="{29B58215-7D81-4071-A09E-9699C0E03E47}" dt="2023-10-13T09:00:37.905" v="121" actId="14100"/>
          <ac:spMkLst>
            <pc:docMk/>
            <pc:sldMk cId="3789074115" sldId="260"/>
            <ac:spMk id="4" creationId="{2A5A72E0-2AFE-FC26-67A7-96E57C418BA4}"/>
          </ac:spMkLst>
        </pc:spChg>
        <pc:picChg chg="add mod">
          <ac:chgData name="Pierre Styfberg (RF/SISU)" userId="9248a8e0-cf5a-4ba2-897b-f20128439b4f" providerId="ADAL" clId="{29B58215-7D81-4071-A09E-9699C0E03E47}" dt="2023-10-13T08:51:48.641" v="61"/>
          <ac:picMkLst>
            <pc:docMk/>
            <pc:sldMk cId="3789074115" sldId="260"/>
            <ac:picMk id="5" creationId="{DA75B369-C60D-3BDE-17C7-42C25C045115}"/>
          </ac:picMkLst>
        </pc:picChg>
      </pc:sldChg>
      <pc:sldChg chg="addSp delSp modSp new mod">
        <pc:chgData name="Pierre Styfberg (RF/SISU)" userId="9248a8e0-cf5a-4ba2-897b-f20128439b4f" providerId="ADAL" clId="{29B58215-7D81-4071-A09E-9699C0E03E47}" dt="2023-10-13T09:26:11.852" v="224" actId="14100"/>
        <pc:sldMkLst>
          <pc:docMk/>
          <pc:sldMk cId="3310891362" sldId="261"/>
        </pc:sldMkLst>
        <pc:spChg chg="mod">
          <ac:chgData name="Pierre Styfberg (RF/SISU)" userId="9248a8e0-cf5a-4ba2-897b-f20128439b4f" providerId="ADAL" clId="{29B58215-7D81-4071-A09E-9699C0E03E47}" dt="2023-10-13T09:03:12.270" v="132" actId="14100"/>
          <ac:spMkLst>
            <pc:docMk/>
            <pc:sldMk cId="3310891362" sldId="261"/>
            <ac:spMk id="2" creationId="{8CAD3F56-25AF-CF5D-DA63-2CEC9E466CAF}"/>
          </ac:spMkLst>
        </pc:spChg>
        <pc:spChg chg="del">
          <ac:chgData name="Pierre Styfberg (RF/SISU)" userId="9248a8e0-cf5a-4ba2-897b-f20128439b4f" providerId="ADAL" clId="{29B58215-7D81-4071-A09E-9699C0E03E47}" dt="2023-10-13T09:01:27.389" v="123"/>
          <ac:spMkLst>
            <pc:docMk/>
            <pc:sldMk cId="3310891362" sldId="261"/>
            <ac:spMk id="3" creationId="{3C349C58-FBEF-632A-D263-543971F8CA4D}"/>
          </ac:spMkLst>
        </pc:spChg>
        <pc:spChg chg="mod">
          <ac:chgData name="Pierre Styfberg (RF/SISU)" userId="9248a8e0-cf5a-4ba2-897b-f20128439b4f" providerId="ADAL" clId="{29B58215-7D81-4071-A09E-9699C0E03E47}" dt="2023-10-13T09:03:39.762" v="137" actId="27636"/>
          <ac:spMkLst>
            <pc:docMk/>
            <pc:sldMk cId="3310891362" sldId="261"/>
            <ac:spMk id="4" creationId="{0DEA185D-9E27-37B5-BCED-2EFE4F8366FF}"/>
          </ac:spMkLst>
        </pc:spChg>
        <pc:picChg chg="add mod">
          <ac:chgData name="Pierre Styfberg (RF/SISU)" userId="9248a8e0-cf5a-4ba2-897b-f20128439b4f" providerId="ADAL" clId="{29B58215-7D81-4071-A09E-9699C0E03E47}" dt="2023-10-13T09:26:11.852" v="224" actId="14100"/>
          <ac:picMkLst>
            <pc:docMk/>
            <pc:sldMk cId="3310891362" sldId="261"/>
            <ac:picMk id="5" creationId="{756AC3BA-0058-4BE8-F282-F771A39823B0}"/>
          </ac:picMkLst>
        </pc:picChg>
      </pc:sldChg>
      <pc:sldChg chg="addSp delSp modSp new mod">
        <pc:chgData name="Pierre Styfberg (RF/SISU)" userId="9248a8e0-cf5a-4ba2-897b-f20128439b4f" providerId="ADAL" clId="{29B58215-7D81-4071-A09E-9699C0E03E47}" dt="2023-10-13T09:08:22.850" v="151" actId="14100"/>
        <pc:sldMkLst>
          <pc:docMk/>
          <pc:sldMk cId="1725305693" sldId="262"/>
        </pc:sldMkLst>
        <pc:spChg chg="mod">
          <ac:chgData name="Pierre Styfberg (RF/SISU)" userId="9248a8e0-cf5a-4ba2-897b-f20128439b4f" providerId="ADAL" clId="{29B58215-7D81-4071-A09E-9699C0E03E47}" dt="2023-10-13T09:07:03.128" v="148" actId="14100"/>
          <ac:spMkLst>
            <pc:docMk/>
            <pc:sldMk cId="1725305693" sldId="262"/>
            <ac:spMk id="2" creationId="{E8AEA504-8571-CF95-D8B3-FF14431D1503}"/>
          </ac:spMkLst>
        </pc:spChg>
        <pc:spChg chg="del">
          <ac:chgData name="Pierre Styfberg (RF/SISU)" userId="9248a8e0-cf5a-4ba2-897b-f20128439b4f" providerId="ADAL" clId="{29B58215-7D81-4071-A09E-9699C0E03E47}" dt="2023-10-13T09:05:57.295" v="143"/>
          <ac:spMkLst>
            <pc:docMk/>
            <pc:sldMk cId="1725305693" sldId="262"/>
            <ac:spMk id="3" creationId="{ADFA8224-E7BF-3B69-B3BB-1B5A52825214}"/>
          </ac:spMkLst>
        </pc:spChg>
        <pc:spChg chg="mod">
          <ac:chgData name="Pierre Styfberg (RF/SISU)" userId="9248a8e0-cf5a-4ba2-897b-f20128439b4f" providerId="ADAL" clId="{29B58215-7D81-4071-A09E-9699C0E03E47}" dt="2023-10-13T09:06:51.751" v="146" actId="108"/>
          <ac:spMkLst>
            <pc:docMk/>
            <pc:sldMk cId="1725305693" sldId="262"/>
            <ac:spMk id="4" creationId="{6B88B22E-A1D4-29D9-4C1F-A7739E6543C3}"/>
          </ac:spMkLst>
        </pc:spChg>
        <pc:picChg chg="add mod">
          <ac:chgData name="Pierre Styfberg (RF/SISU)" userId="9248a8e0-cf5a-4ba2-897b-f20128439b4f" providerId="ADAL" clId="{29B58215-7D81-4071-A09E-9699C0E03E47}" dt="2023-10-13T09:08:22.850" v="151" actId="14100"/>
          <ac:picMkLst>
            <pc:docMk/>
            <pc:sldMk cId="1725305693" sldId="262"/>
            <ac:picMk id="5" creationId="{F824DEFC-46BD-8752-1835-61F4D5A2BFF9}"/>
          </ac:picMkLst>
        </pc:picChg>
      </pc:sldChg>
      <pc:sldChg chg="addSp modSp new mod">
        <pc:chgData name="Pierre Styfberg (RF/SISU)" userId="9248a8e0-cf5a-4ba2-897b-f20128439b4f" providerId="ADAL" clId="{29B58215-7D81-4071-A09E-9699C0E03E47}" dt="2023-10-13T09:26:55.491" v="228" actId="1076"/>
        <pc:sldMkLst>
          <pc:docMk/>
          <pc:sldMk cId="1509265769" sldId="263"/>
        </pc:sldMkLst>
        <pc:spChg chg="mod">
          <ac:chgData name="Pierre Styfberg (RF/SISU)" userId="9248a8e0-cf5a-4ba2-897b-f20128439b4f" providerId="ADAL" clId="{29B58215-7D81-4071-A09E-9699C0E03E47}" dt="2023-10-13T09:10:50.302" v="163" actId="14100"/>
          <ac:spMkLst>
            <pc:docMk/>
            <pc:sldMk cId="1509265769" sldId="263"/>
            <ac:spMk id="2" creationId="{1A9945C6-CBB3-689B-B974-80E2B4E0D5BA}"/>
          </ac:spMkLst>
        </pc:spChg>
        <pc:spChg chg="mod">
          <ac:chgData name="Pierre Styfberg (RF/SISU)" userId="9248a8e0-cf5a-4ba2-897b-f20128439b4f" providerId="ADAL" clId="{29B58215-7D81-4071-A09E-9699C0E03E47}" dt="2023-10-13T09:12:52.187" v="171" actId="255"/>
          <ac:spMkLst>
            <pc:docMk/>
            <pc:sldMk cId="1509265769" sldId="263"/>
            <ac:spMk id="3" creationId="{6B3796C5-2C39-E173-E902-2A363A25EF07}"/>
          </ac:spMkLst>
        </pc:spChg>
        <pc:picChg chg="add mod">
          <ac:chgData name="Pierre Styfberg (RF/SISU)" userId="9248a8e0-cf5a-4ba2-897b-f20128439b4f" providerId="ADAL" clId="{29B58215-7D81-4071-A09E-9699C0E03E47}" dt="2023-10-13T09:26:55.491" v="228" actId="1076"/>
          <ac:picMkLst>
            <pc:docMk/>
            <pc:sldMk cId="1509265769" sldId="263"/>
            <ac:picMk id="4" creationId="{AF8E327B-0F2C-975F-7EE2-329629E96793}"/>
          </ac:picMkLst>
        </pc:picChg>
      </pc:sldChg>
      <pc:sldChg chg="addSp modSp new mod">
        <pc:chgData name="Pierre Styfberg (RF/SISU)" userId="9248a8e0-cf5a-4ba2-897b-f20128439b4f" providerId="ADAL" clId="{29B58215-7D81-4071-A09E-9699C0E03E47}" dt="2023-10-13T09:27:50.876" v="229" actId="2711"/>
        <pc:sldMkLst>
          <pc:docMk/>
          <pc:sldMk cId="3848129953" sldId="264"/>
        </pc:sldMkLst>
        <pc:spChg chg="mod">
          <ac:chgData name="Pierre Styfberg (RF/SISU)" userId="9248a8e0-cf5a-4ba2-897b-f20128439b4f" providerId="ADAL" clId="{29B58215-7D81-4071-A09E-9699C0E03E47}" dt="2023-10-13T09:14:43.365" v="186" actId="255"/>
          <ac:spMkLst>
            <pc:docMk/>
            <pc:sldMk cId="3848129953" sldId="264"/>
            <ac:spMk id="2" creationId="{EDEFC5DE-D258-9B9E-7139-4E1D86238051}"/>
          </ac:spMkLst>
        </pc:spChg>
        <pc:spChg chg="mod">
          <ac:chgData name="Pierre Styfberg (RF/SISU)" userId="9248a8e0-cf5a-4ba2-897b-f20128439b4f" providerId="ADAL" clId="{29B58215-7D81-4071-A09E-9699C0E03E47}" dt="2023-10-13T09:27:50.876" v="229" actId="2711"/>
          <ac:spMkLst>
            <pc:docMk/>
            <pc:sldMk cId="3848129953" sldId="264"/>
            <ac:spMk id="3" creationId="{78A38C28-F5A5-8AB2-83FB-931E81B1181A}"/>
          </ac:spMkLst>
        </pc:spChg>
        <pc:picChg chg="add mod">
          <ac:chgData name="Pierre Styfberg (RF/SISU)" userId="9248a8e0-cf5a-4ba2-897b-f20128439b4f" providerId="ADAL" clId="{29B58215-7D81-4071-A09E-9699C0E03E47}" dt="2023-10-13T09:18:47.022" v="216" actId="14100"/>
          <ac:picMkLst>
            <pc:docMk/>
            <pc:sldMk cId="3848129953" sldId="264"/>
            <ac:picMk id="4" creationId="{28DD00ED-A283-3168-C867-0F8E315C080F}"/>
          </ac:picMkLst>
        </pc:picChg>
        <pc:picChg chg="add mod">
          <ac:chgData name="Pierre Styfberg (RF/SISU)" userId="9248a8e0-cf5a-4ba2-897b-f20128439b4f" providerId="ADAL" clId="{29B58215-7D81-4071-A09E-9699C0E03E47}" dt="2023-10-13T09:17:33.665" v="209" actId="1076"/>
          <ac:picMkLst>
            <pc:docMk/>
            <pc:sldMk cId="3848129953" sldId="264"/>
            <ac:picMk id="5" creationId="{CDE96C47-C624-1B5A-F8CE-046BBB3573B5}"/>
          </ac:picMkLst>
        </pc:picChg>
        <pc:picChg chg="add mod">
          <ac:chgData name="Pierre Styfberg (RF/SISU)" userId="9248a8e0-cf5a-4ba2-897b-f20128439b4f" providerId="ADAL" clId="{29B58215-7D81-4071-A09E-9699C0E03E47}" dt="2023-10-13T09:18:27.934" v="213" actId="14100"/>
          <ac:picMkLst>
            <pc:docMk/>
            <pc:sldMk cId="3848129953" sldId="264"/>
            <ac:picMk id="6" creationId="{D4FD0250-DF8A-118C-C7AA-EF85C2E5827F}"/>
          </ac:picMkLst>
        </pc:picChg>
        <pc:picChg chg="add mod">
          <ac:chgData name="Pierre Styfberg (RF/SISU)" userId="9248a8e0-cf5a-4ba2-897b-f20128439b4f" providerId="ADAL" clId="{29B58215-7D81-4071-A09E-9699C0E03E47}" dt="2023-10-13T09:19:01.630" v="217" actId="14100"/>
          <ac:picMkLst>
            <pc:docMk/>
            <pc:sldMk cId="3848129953" sldId="264"/>
            <ac:picMk id="7" creationId="{786178CF-6F4D-BF80-81CF-738B62406EBF}"/>
          </ac:picMkLst>
        </pc:picChg>
        <pc:picChg chg="add mod">
          <ac:chgData name="Pierre Styfberg (RF/SISU)" userId="9248a8e0-cf5a-4ba2-897b-f20128439b4f" providerId="ADAL" clId="{29B58215-7D81-4071-A09E-9699C0E03E47}" dt="2023-10-13T09:18:32.389" v="214" actId="14100"/>
          <ac:picMkLst>
            <pc:docMk/>
            <pc:sldMk cId="3848129953" sldId="264"/>
            <ac:picMk id="8" creationId="{BAAF5FD5-2E1B-7B85-95CD-C219BB9D130F}"/>
          </ac:picMkLst>
        </pc:picChg>
      </pc:sldChg>
    </pc:docChg>
  </pc:docChgLst>
  <pc:docChgLst>
    <pc:chgData name="Pierre Styfberg (RF/SISU)" userId="9248a8e0-cf5a-4ba2-897b-f20128439b4f" providerId="ADAL" clId="{7342CB7E-DA58-496C-9C64-B2887BAC303C}"/>
    <pc:docChg chg="undo custSel addSld delSld modSld sldOrd">
      <pc:chgData name="Pierre Styfberg (RF/SISU)" userId="9248a8e0-cf5a-4ba2-897b-f20128439b4f" providerId="ADAL" clId="{7342CB7E-DA58-496C-9C64-B2887BAC303C}" dt="2023-10-17T07:44:03.558" v="371" actId="108"/>
      <pc:docMkLst>
        <pc:docMk/>
      </pc:docMkLst>
      <pc:sldChg chg="addSp delSp modSp mod">
        <pc:chgData name="Pierre Styfberg (RF/SISU)" userId="9248a8e0-cf5a-4ba2-897b-f20128439b4f" providerId="ADAL" clId="{7342CB7E-DA58-496C-9C64-B2887BAC303C}" dt="2023-10-16T13:01:31.313" v="26" actId="962"/>
        <pc:sldMkLst>
          <pc:docMk/>
          <pc:sldMk cId="1516455780" sldId="256"/>
        </pc:sldMkLst>
        <pc:spChg chg="mod">
          <ac:chgData name="Pierre Styfberg (RF/SISU)" userId="9248a8e0-cf5a-4ba2-897b-f20128439b4f" providerId="ADAL" clId="{7342CB7E-DA58-496C-9C64-B2887BAC303C}" dt="2023-10-16T13:00:37.486" v="18" actId="14100"/>
          <ac:spMkLst>
            <pc:docMk/>
            <pc:sldMk cId="1516455780" sldId="256"/>
            <ac:spMk id="2" creationId="{F49F336E-661F-6FE6-C97A-6DD9CA4D347E}"/>
          </ac:spMkLst>
        </pc:spChg>
        <pc:spChg chg="mod">
          <ac:chgData name="Pierre Styfberg (RF/SISU)" userId="9248a8e0-cf5a-4ba2-897b-f20128439b4f" providerId="ADAL" clId="{7342CB7E-DA58-496C-9C64-B2887BAC303C}" dt="2023-10-16T13:01:20.368" v="24" actId="14100"/>
          <ac:spMkLst>
            <pc:docMk/>
            <pc:sldMk cId="1516455780" sldId="256"/>
            <ac:spMk id="3" creationId="{1D4BE173-1B48-E579-844E-0090330384A5}"/>
          </ac:spMkLst>
        </pc:spChg>
        <pc:picChg chg="del">
          <ac:chgData name="Pierre Styfberg (RF/SISU)" userId="9248a8e0-cf5a-4ba2-897b-f20128439b4f" providerId="ADAL" clId="{7342CB7E-DA58-496C-9C64-B2887BAC303C}" dt="2023-10-16T12:59:22.231" v="9" actId="478"/>
          <ac:picMkLst>
            <pc:docMk/>
            <pc:sldMk cId="1516455780" sldId="256"/>
            <ac:picMk id="4" creationId="{6EE4930F-C70F-2B0D-335B-5A1FB7DCA1C8}"/>
          </ac:picMkLst>
        </pc:picChg>
        <pc:picChg chg="add mod">
          <ac:chgData name="Pierre Styfberg (RF/SISU)" userId="9248a8e0-cf5a-4ba2-897b-f20128439b4f" providerId="ADAL" clId="{7342CB7E-DA58-496C-9C64-B2887BAC303C}" dt="2023-10-16T13:01:31.313" v="26" actId="962"/>
          <ac:picMkLst>
            <pc:docMk/>
            <pc:sldMk cId="1516455780" sldId="256"/>
            <ac:picMk id="5" creationId="{0192393E-AE85-7E34-821F-C880DC99F39A}"/>
          </ac:picMkLst>
        </pc:picChg>
      </pc:sldChg>
      <pc:sldChg chg="del">
        <pc:chgData name="Pierre Styfberg (RF/SISU)" userId="9248a8e0-cf5a-4ba2-897b-f20128439b4f" providerId="ADAL" clId="{7342CB7E-DA58-496C-9C64-B2887BAC303C}" dt="2023-10-16T13:04:12.229" v="34" actId="47"/>
        <pc:sldMkLst>
          <pc:docMk/>
          <pc:sldMk cId="3039690443" sldId="257"/>
        </pc:sldMkLst>
      </pc:sldChg>
      <pc:sldChg chg="addSp delSp modSp del mod">
        <pc:chgData name="Pierre Styfberg (RF/SISU)" userId="9248a8e0-cf5a-4ba2-897b-f20128439b4f" providerId="ADAL" clId="{7342CB7E-DA58-496C-9C64-B2887BAC303C}" dt="2023-10-17T07:20:11.646" v="84" actId="47"/>
        <pc:sldMkLst>
          <pc:docMk/>
          <pc:sldMk cId="1891046641" sldId="258"/>
        </pc:sldMkLst>
        <pc:spChg chg="mod">
          <ac:chgData name="Pierre Styfberg (RF/SISU)" userId="9248a8e0-cf5a-4ba2-897b-f20128439b4f" providerId="ADAL" clId="{7342CB7E-DA58-496C-9C64-B2887BAC303C}" dt="2023-10-17T07:19:01.499" v="79"/>
          <ac:spMkLst>
            <pc:docMk/>
            <pc:sldMk cId="1891046641" sldId="258"/>
            <ac:spMk id="2" creationId="{154883AD-9F0C-F998-3EF2-1C5A3BD8879E}"/>
          </ac:spMkLst>
        </pc:spChg>
        <pc:spChg chg="add mod">
          <ac:chgData name="Pierre Styfberg (RF/SISU)" userId="9248a8e0-cf5a-4ba2-897b-f20128439b4f" providerId="ADAL" clId="{7342CB7E-DA58-496C-9C64-B2887BAC303C}" dt="2023-10-16T13:05:08.284" v="39" actId="478"/>
          <ac:spMkLst>
            <pc:docMk/>
            <pc:sldMk cId="1891046641" sldId="258"/>
            <ac:spMk id="3" creationId="{CE5D73AD-FADD-E2C0-41CF-186313DB93F1}"/>
          </ac:spMkLst>
        </pc:spChg>
        <pc:picChg chg="del">
          <ac:chgData name="Pierre Styfberg (RF/SISU)" userId="9248a8e0-cf5a-4ba2-897b-f20128439b4f" providerId="ADAL" clId="{7342CB7E-DA58-496C-9C64-B2887BAC303C}" dt="2023-10-16T13:05:08.284" v="39" actId="478"/>
          <ac:picMkLst>
            <pc:docMk/>
            <pc:sldMk cId="1891046641" sldId="258"/>
            <ac:picMk id="5" creationId="{FCFA887B-6792-10CB-6D02-BDC2110F55C5}"/>
          </ac:picMkLst>
        </pc:picChg>
      </pc:sldChg>
      <pc:sldChg chg="del">
        <pc:chgData name="Pierre Styfberg (RF/SISU)" userId="9248a8e0-cf5a-4ba2-897b-f20128439b4f" providerId="ADAL" clId="{7342CB7E-DA58-496C-9C64-B2887BAC303C}" dt="2023-10-17T07:24:39.293" v="131" actId="47"/>
        <pc:sldMkLst>
          <pc:docMk/>
          <pc:sldMk cId="3306805597" sldId="259"/>
        </pc:sldMkLst>
      </pc:sldChg>
      <pc:sldChg chg="del">
        <pc:chgData name="Pierre Styfberg (RF/SISU)" userId="9248a8e0-cf5a-4ba2-897b-f20128439b4f" providerId="ADAL" clId="{7342CB7E-DA58-496C-9C64-B2887BAC303C}" dt="2023-10-17T07:24:43.470" v="132" actId="47"/>
        <pc:sldMkLst>
          <pc:docMk/>
          <pc:sldMk cId="3789074115" sldId="260"/>
        </pc:sldMkLst>
      </pc:sldChg>
      <pc:sldChg chg="del">
        <pc:chgData name="Pierre Styfberg (RF/SISU)" userId="9248a8e0-cf5a-4ba2-897b-f20128439b4f" providerId="ADAL" clId="{7342CB7E-DA58-496C-9C64-B2887BAC303C}" dt="2023-10-17T07:24:46.956" v="133" actId="47"/>
        <pc:sldMkLst>
          <pc:docMk/>
          <pc:sldMk cId="3310891362" sldId="261"/>
        </pc:sldMkLst>
      </pc:sldChg>
      <pc:sldChg chg="del">
        <pc:chgData name="Pierre Styfberg (RF/SISU)" userId="9248a8e0-cf5a-4ba2-897b-f20128439b4f" providerId="ADAL" clId="{7342CB7E-DA58-496C-9C64-B2887BAC303C}" dt="2023-10-17T07:24:48.445" v="134" actId="47"/>
        <pc:sldMkLst>
          <pc:docMk/>
          <pc:sldMk cId="1725305693" sldId="262"/>
        </pc:sldMkLst>
      </pc:sldChg>
      <pc:sldChg chg="delSp modSp mod">
        <pc:chgData name="Pierre Styfberg (RF/SISU)" userId="9248a8e0-cf5a-4ba2-897b-f20128439b4f" providerId="ADAL" clId="{7342CB7E-DA58-496C-9C64-B2887BAC303C}" dt="2023-10-17T07:26:57.085" v="150" actId="108"/>
        <pc:sldMkLst>
          <pc:docMk/>
          <pc:sldMk cId="1509265769" sldId="263"/>
        </pc:sldMkLst>
        <pc:spChg chg="mod">
          <ac:chgData name="Pierre Styfberg (RF/SISU)" userId="9248a8e0-cf5a-4ba2-897b-f20128439b4f" providerId="ADAL" clId="{7342CB7E-DA58-496C-9C64-B2887BAC303C}" dt="2023-10-17T07:26:57.085" v="150" actId="108"/>
          <ac:spMkLst>
            <pc:docMk/>
            <pc:sldMk cId="1509265769" sldId="263"/>
            <ac:spMk id="2" creationId="{1A9945C6-CBB3-689B-B974-80E2B4E0D5BA}"/>
          </ac:spMkLst>
        </pc:spChg>
        <pc:spChg chg="del mod">
          <ac:chgData name="Pierre Styfberg (RF/SISU)" userId="9248a8e0-cf5a-4ba2-897b-f20128439b4f" providerId="ADAL" clId="{7342CB7E-DA58-496C-9C64-B2887BAC303C}" dt="2023-10-17T07:26:04.504" v="147" actId="478"/>
          <ac:spMkLst>
            <pc:docMk/>
            <pc:sldMk cId="1509265769" sldId="263"/>
            <ac:spMk id="3" creationId="{6B3796C5-2C39-E173-E902-2A363A25EF07}"/>
          </ac:spMkLst>
        </pc:spChg>
        <pc:picChg chg="del">
          <ac:chgData name="Pierre Styfberg (RF/SISU)" userId="9248a8e0-cf5a-4ba2-897b-f20128439b4f" providerId="ADAL" clId="{7342CB7E-DA58-496C-9C64-B2887BAC303C}" dt="2023-10-17T07:25:32.980" v="141" actId="478"/>
          <ac:picMkLst>
            <pc:docMk/>
            <pc:sldMk cId="1509265769" sldId="263"/>
            <ac:picMk id="4" creationId="{AF8E327B-0F2C-975F-7EE2-329629E96793}"/>
          </ac:picMkLst>
        </pc:picChg>
      </pc:sldChg>
      <pc:sldChg chg="delSp modSp mod">
        <pc:chgData name="Pierre Styfberg (RF/SISU)" userId="9248a8e0-cf5a-4ba2-897b-f20128439b4f" providerId="ADAL" clId="{7342CB7E-DA58-496C-9C64-B2887BAC303C}" dt="2023-10-17T07:30:57.249" v="175" actId="27636"/>
        <pc:sldMkLst>
          <pc:docMk/>
          <pc:sldMk cId="3848129953" sldId="264"/>
        </pc:sldMkLst>
        <pc:spChg chg="mod">
          <ac:chgData name="Pierre Styfberg (RF/SISU)" userId="9248a8e0-cf5a-4ba2-897b-f20128439b4f" providerId="ADAL" clId="{7342CB7E-DA58-496C-9C64-B2887BAC303C}" dt="2023-10-17T07:27:21.257" v="151" actId="108"/>
          <ac:spMkLst>
            <pc:docMk/>
            <pc:sldMk cId="3848129953" sldId="264"/>
            <ac:spMk id="2" creationId="{EDEFC5DE-D258-9B9E-7139-4E1D86238051}"/>
          </ac:spMkLst>
        </pc:spChg>
        <pc:spChg chg="mod">
          <ac:chgData name="Pierre Styfberg (RF/SISU)" userId="9248a8e0-cf5a-4ba2-897b-f20128439b4f" providerId="ADAL" clId="{7342CB7E-DA58-496C-9C64-B2887BAC303C}" dt="2023-10-17T07:30:57.249" v="175" actId="27636"/>
          <ac:spMkLst>
            <pc:docMk/>
            <pc:sldMk cId="3848129953" sldId="264"/>
            <ac:spMk id="3" creationId="{78A38C28-F5A5-8AB2-83FB-931E81B1181A}"/>
          </ac:spMkLst>
        </pc:spChg>
        <pc:picChg chg="del">
          <ac:chgData name="Pierre Styfberg (RF/SISU)" userId="9248a8e0-cf5a-4ba2-897b-f20128439b4f" providerId="ADAL" clId="{7342CB7E-DA58-496C-9C64-B2887BAC303C}" dt="2023-10-17T07:28:28.250" v="163" actId="478"/>
          <ac:picMkLst>
            <pc:docMk/>
            <pc:sldMk cId="3848129953" sldId="264"/>
            <ac:picMk id="4" creationId="{28DD00ED-A283-3168-C867-0F8E315C080F}"/>
          </ac:picMkLst>
        </pc:picChg>
        <pc:picChg chg="del">
          <ac:chgData name="Pierre Styfberg (RF/SISU)" userId="9248a8e0-cf5a-4ba2-897b-f20128439b4f" providerId="ADAL" clId="{7342CB7E-DA58-496C-9C64-B2887BAC303C}" dt="2023-10-17T07:28:17.140" v="159" actId="478"/>
          <ac:picMkLst>
            <pc:docMk/>
            <pc:sldMk cId="3848129953" sldId="264"/>
            <ac:picMk id="5" creationId="{CDE96C47-C624-1B5A-F8CE-046BBB3573B5}"/>
          </ac:picMkLst>
        </pc:picChg>
        <pc:picChg chg="del">
          <ac:chgData name="Pierre Styfberg (RF/SISU)" userId="9248a8e0-cf5a-4ba2-897b-f20128439b4f" providerId="ADAL" clId="{7342CB7E-DA58-496C-9C64-B2887BAC303C}" dt="2023-10-17T07:28:20.531" v="160" actId="478"/>
          <ac:picMkLst>
            <pc:docMk/>
            <pc:sldMk cId="3848129953" sldId="264"/>
            <ac:picMk id="6" creationId="{D4FD0250-DF8A-118C-C7AA-EF85C2E5827F}"/>
          </ac:picMkLst>
        </pc:picChg>
        <pc:picChg chg="del">
          <ac:chgData name="Pierre Styfberg (RF/SISU)" userId="9248a8e0-cf5a-4ba2-897b-f20128439b4f" providerId="ADAL" clId="{7342CB7E-DA58-496C-9C64-B2887BAC303C}" dt="2023-10-17T07:28:25.720" v="162" actId="478"/>
          <ac:picMkLst>
            <pc:docMk/>
            <pc:sldMk cId="3848129953" sldId="264"/>
            <ac:picMk id="7" creationId="{786178CF-6F4D-BF80-81CF-738B62406EBF}"/>
          </ac:picMkLst>
        </pc:picChg>
        <pc:picChg chg="del">
          <ac:chgData name="Pierre Styfberg (RF/SISU)" userId="9248a8e0-cf5a-4ba2-897b-f20128439b4f" providerId="ADAL" clId="{7342CB7E-DA58-496C-9C64-B2887BAC303C}" dt="2023-10-17T07:28:23.285" v="161" actId="478"/>
          <ac:picMkLst>
            <pc:docMk/>
            <pc:sldMk cId="3848129953" sldId="264"/>
            <ac:picMk id="8" creationId="{BAAF5FD5-2E1B-7B85-95CD-C219BB9D130F}"/>
          </ac:picMkLst>
        </pc:picChg>
      </pc:sldChg>
      <pc:sldChg chg="modSp add mod ord">
        <pc:chgData name="Pierre Styfberg (RF/SISU)" userId="9248a8e0-cf5a-4ba2-897b-f20128439b4f" providerId="ADAL" clId="{7342CB7E-DA58-496C-9C64-B2887BAC303C}" dt="2023-10-16T13:03:59.254" v="33" actId="14100"/>
        <pc:sldMkLst>
          <pc:docMk/>
          <pc:sldMk cId="3985673205" sldId="265"/>
        </pc:sldMkLst>
        <pc:spChg chg="mod">
          <ac:chgData name="Pierre Styfberg (RF/SISU)" userId="9248a8e0-cf5a-4ba2-897b-f20128439b4f" providerId="ADAL" clId="{7342CB7E-DA58-496C-9C64-B2887BAC303C}" dt="2023-10-16T13:03:59.254" v="33" actId="14100"/>
          <ac:spMkLst>
            <pc:docMk/>
            <pc:sldMk cId="3985673205" sldId="265"/>
            <ac:spMk id="2" creationId="{F49F336E-661F-6FE6-C97A-6DD9CA4D347E}"/>
          </ac:spMkLst>
        </pc:spChg>
        <pc:spChg chg="mod">
          <ac:chgData name="Pierre Styfberg (RF/SISU)" userId="9248a8e0-cf5a-4ba2-897b-f20128439b4f" providerId="ADAL" clId="{7342CB7E-DA58-496C-9C64-B2887BAC303C}" dt="2023-10-16T13:03:42.595" v="30" actId="120"/>
          <ac:spMkLst>
            <pc:docMk/>
            <pc:sldMk cId="3985673205" sldId="265"/>
            <ac:spMk id="3" creationId="{1D4BE173-1B48-E579-844E-0090330384A5}"/>
          </ac:spMkLst>
        </pc:spChg>
      </pc:sldChg>
      <pc:sldChg chg="addSp delSp modSp new mod modClrScheme chgLayout">
        <pc:chgData name="Pierre Styfberg (RF/SISU)" userId="9248a8e0-cf5a-4ba2-897b-f20128439b4f" providerId="ADAL" clId="{7342CB7E-DA58-496C-9C64-B2887BAC303C}" dt="2023-10-16T13:09:54.590" v="78"/>
        <pc:sldMkLst>
          <pc:docMk/>
          <pc:sldMk cId="3216425262" sldId="266"/>
        </pc:sldMkLst>
        <pc:spChg chg="mod">
          <ac:chgData name="Pierre Styfberg (RF/SISU)" userId="9248a8e0-cf5a-4ba2-897b-f20128439b4f" providerId="ADAL" clId="{7342CB7E-DA58-496C-9C64-B2887BAC303C}" dt="2023-10-16T13:09:49.851" v="76" actId="26606"/>
          <ac:spMkLst>
            <pc:docMk/>
            <pc:sldMk cId="3216425262" sldId="266"/>
            <ac:spMk id="2" creationId="{344CBEB3-8F4A-BD7C-36BD-7D54BE9B3A87}"/>
          </ac:spMkLst>
        </pc:spChg>
        <pc:spChg chg="mod ord">
          <ac:chgData name="Pierre Styfberg (RF/SISU)" userId="9248a8e0-cf5a-4ba2-897b-f20128439b4f" providerId="ADAL" clId="{7342CB7E-DA58-496C-9C64-B2887BAC303C}" dt="2023-10-16T13:09:49.851" v="76" actId="26606"/>
          <ac:spMkLst>
            <pc:docMk/>
            <pc:sldMk cId="3216425262" sldId="266"/>
            <ac:spMk id="3" creationId="{C0B9B570-FDC0-2E2F-599E-AB8D956A8EA9}"/>
          </ac:spMkLst>
        </pc:spChg>
        <pc:picChg chg="add del mod">
          <ac:chgData name="Pierre Styfberg (RF/SISU)" userId="9248a8e0-cf5a-4ba2-897b-f20128439b4f" providerId="ADAL" clId="{7342CB7E-DA58-496C-9C64-B2887BAC303C}" dt="2023-10-16T13:09:51.965" v="77" actId="478"/>
          <ac:picMkLst>
            <pc:docMk/>
            <pc:sldMk cId="3216425262" sldId="266"/>
            <ac:picMk id="4" creationId="{33B97AC9-35DE-9AF2-E1EB-84CAEB7255F0}"/>
          </ac:picMkLst>
        </pc:picChg>
        <pc:picChg chg="add mod">
          <ac:chgData name="Pierre Styfberg (RF/SISU)" userId="9248a8e0-cf5a-4ba2-897b-f20128439b4f" providerId="ADAL" clId="{7342CB7E-DA58-496C-9C64-B2887BAC303C}" dt="2023-10-16T13:09:54.590" v="78"/>
          <ac:picMkLst>
            <pc:docMk/>
            <pc:sldMk cId="3216425262" sldId="266"/>
            <ac:picMk id="5" creationId="{94503B84-87ED-6CE5-A063-E8BB9335EAEB}"/>
          </ac:picMkLst>
        </pc:picChg>
      </pc:sldChg>
      <pc:sldChg chg="addSp modSp new mod">
        <pc:chgData name="Pierre Styfberg (RF/SISU)" userId="9248a8e0-cf5a-4ba2-897b-f20128439b4f" providerId="ADAL" clId="{7342CB7E-DA58-496C-9C64-B2887BAC303C}" dt="2023-10-17T07:23:45.828" v="130" actId="20577"/>
        <pc:sldMkLst>
          <pc:docMk/>
          <pc:sldMk cId="3972831246" sldId="267"/>
        </pc:sldMkLst>
        <pc:spChg chg="mod">
          <ac:chgData name="Pierre Styfberg (RF/SISU)" userId="9248a8e0-cf5a-4ba2-897b-f20128439b4f" providerId="ADAL" clId="{7342CB7E-DA58-496C-9C64-B2887BAC303C}" dt="2023-10-17T07:20:01.566" v="83" actId="108"/>
          <ac:spMkLst>
            <pc:docMk/>
            <pc:sldMk cId="3972831246" sldId="267"/>
            <ac:spMk id="2" creationId="{709B2250-3416-C89F-9B86-0E07AC384631}"/>
          </ac:spMkLst>
        </pc:spChg>
        <pc:spChg chg="mod">
          <ac:chgData name="Pierre Styfberg (RF/SISU)" userId="9248a8e0-cf5a-4ba2-897b-f20128439b4f" providerId="ADAL" clId="{7342CB7E-DA58-496C-9C64-B2887BAC303C}" dt="2023-10-17T07:23:45.828" v="130" actId="20577"/>
          <ac:spMkLst>
            <pc:docMk/>
            <pc:sldMk cId="3972831246" sldId="267"/>
            <ac:spMk id="3" creationId="{26D045D1-70B4-84A2-F76C-F8D7150EFD3D}"/>
          </ac:spMkLst>
        </pc:spChg>
        <pc:picChg chg="add mod">
          <ac:chgData name="Pierre Styfberg (RF/SISU)" userId="9248a8e0-cf5a-4ba2-897b-f20128439b4f" providerId="ADAL" clId="{7342CB7E-DA58-496C-9C64-B2887BAC303C}" dt="2023-10-17T07:22:39.125" v="104" actId="14100"/>
          <ac:picMkLst>
            <pc:docMk/>
            <pc:sldMk cId="3972831246" sldId="267"/>
            <ac:picMk id="4" creationId="{22A355A0-9F9B-E55F-879E-05DDE6724B88}"/>
          </ac:picMkLst>
        </pc:picChg>
        <pc:picChg chg="add mod">
          <ac:chgData name="Pierre Styfberg (RF/SISU)" userId="9248a8e0-cf5a-4ba2-897b-f20128439b4f" providerId="ADAL" clId="{7342CB7E-DA58-496C-9C64-B2887BAC303C}" dt="2023-10-17T07:22:56.377" v="108" actId="14100"/>
          <ac:picMkLst>
            <pc:docMk/>
            <pc:sldMk cId="3972831246" sldId="267"/>
            <ac:picMk id="5" creationId="{E5B4B82C-EE6A-7531-D60E-B25ED4AAFEB8}"/>
          </ac:picMkLst>
        </pc:picChg>
      </pc:sldChg>
      <pc:sldChg chg="modSp new mod">
        <pc:chgData name="Pierre Styfberg (RF/SISU)" userId="9248a8e0-cf5a-4ba2-897b-f20128439b4f" providerId="ADAL" clId="{7342CB7E-DA58-496C-9C64-B2887BAC303C}" dt="2023-10-17T07:31:36.449" v="182" actId="20577"/>
        <pc:sldMkLst>
          <pc:docMk/>
          <pc:sldMk cId="59938222" sldId="268"/>
        </pc:sldMkLst>
        <pc:spChg chg="mod">
          <ac:chgData name="Pierre Styfberg (RF/SISU)" userId="9248a8e0-cf5a-4ba2-897b-f20128439b4f" providerId="ADAL" clId="{7342CB7E-DA58-496C-9C64-B2887BAC303C}" dt="2023-10-17T07:29:47.415" v="170" actId="108"/>
          <ac:spMkLst>
            <pc:docMk/>
            <pc:sldMk cId="59938222" sldId="268"/>
            <ac:spMk id="2" creationId="{F9A830B2-0E33-53B0-6762-871EB329A899}"/>
          </ac:spMkLst>
        </pc:spChg>
        <pc:spChg chg="mod">
          <ac:chgData name="Pierre Styfberg (RF/SISU)" userId="9248a8e0-cf5a-4ba2-897b-f20128439b4f" providerId="ADAL" clId="{7342CB7E-DA58-496C-9C64-B2887BAC303C}" dt="2023-10-17T07:31:36.449" v="182" actId="20577"/>
          <ac:spMkLst>
            <pc:docMk/>
            <pc:sldMk cId="59938222" sldId="268"/>
            <ac:spMk id="3" creationId="{5915EE97-E387-F7BE-A810-0DF33F6D1FFC}"/>
          </ac:spMkLst>
        </pc:spChg>
      </pc:sldChg>
      <pc:sldChg chg="modSp new mod">
        <pc:chgData name="Pierre Styfberg (RF/SISU)" userId="9248a8e0-cf5a-4ba2-897b-f20128439b4f" providerId="ADAL" clId="{7342CB7E-DA58-496C-9C64-B2887BAC303C}" dt="2023-10-17T07:40:01.563" v="346" actId="255"/>
        <pc:sldMkLst>
          <pc:docMk/>
          <pc:sldMk cId="572147719" sldId="269"/>
        </pc:sldMkLst>
        <pc:spChg chg="mod">
          <ac:chgData name="Pierre Styfberg (RF/SISU)" userId="9248a8e0-cf5a-4ba2-897b-f20128439b4f" providerId="ADAL" clId="{7342CB7E-DA58-496C-9C64-B2887BAC303C}" dt="2023-10-17T07:35:33.270" v="194" actId="14100"/>
          <ac:spMkLst>
            <pc:docMk/>
            <pc:sldMk cId="572147719" sldId="269"/>
            <ac:spMk id="2" creationId="{6491792A-E143-F249-D0DC-9BBE53E79C92}"/>
          </ac:spMkLst>
        </pc:spChg>
        <pc:spChg chg="mod">
          <ac:chgData name="Pierre Styfberg (RF/SISU)" userId="9248a8e0-cf5a-4ba2-897b-f20128439b4f" providerId="ADAL" clId="{7342CB7E-DA58-496C-9C64-B2887BAC303C}" dt="2023-10-17T07:40:01.563" v="346" actId="255"/>
          <ac:spMkLst>
            <pc:docMk/>
            <pc:sldMk cId="572147719" sldId="269"/>
            <ac:spMk id="3" creationId="{20B92655-C66A-80D2-C665-EA5C70FA8E10}"/>
          </ac:spMkLst>
        </pc:spChg>
      </pc:sldChg>
      <pc:sldChg chg="modSp new mod">
        <pc:chgData name="Pierre Styfberg (RF/SISU)" userId="9248a8e0-cf5a-4ba2-897b-f20128439b4f" providerId="ADAL" clId="{7342CB7E-DA58-496C-9C64-B2887BAC303C}" dt="2023-10-17T07:39:31.894" v="345" actId="20577"/>
        <pc:sldMkLst>
          <pc:docMk/>
          <pc:sldMk cId="984390785" sldId="270"/>
        </pc:sldMkLst>
        <pc:spChg chg="mod">
          <ac:chgData name="Pierre Styfberg (RF/SISU)" userId="9248a8e0-cf5a-4ba2-897b-f20128439b4f" providerId="ADAL" clId="{7342CB7E-DA58-496C-9C64-B2887BAC303C}" dt="2023-10-17T07:38:02.516" v="261" actId="14100"/>
          <ac:spMkLst>
            <pc:docMk/>
            <pc:sldMk cId="984390785" sldId="270"/>
            <ac:spMk id="2" creationId="{F1FD87A5-DD15-D40A-1D22-A1DE319A0843}"/>
          </ac:spMkLst>
        </pc:spChg>
        <pc:spChg chg="mod">
          <ac:chgData name="Pierre Styfberg (RF/SISU)" userId="9248a8e0-cf5a-4ba2-897b-f20128439b4f" providerId="ADAL" clId="{7342CB7E-DA58-496C-9C64-B2887BAC303C}" dt="2023-10-17T07:39:31.894" v="345" actId="20577"/>
          <ac:spMkLst>
            <pc:docMk/>
            <pc:sldMk cId="984390785" sldId="270"/>
            <ac:spMk id="3" creationId="{F2BE62C9-3E3C-6D15-4BC4-7C93CC881BD5}"/>
          </ac:spMkLst>
        </pc:spChg>
      </pc:sldChg>
      <pc:sldChg chg="modSp new mod">
        <pc:chgData name="Pierre Styfberg (RF/SISU)" userId="9248a8e0-cf5a-4ba2-897b-f20128439b4f" providerId="ADAL" clId="{7342CB7E-DA58-496C-9C64-B2887BAC303C}" dt="2023-10-17T07:43:54.092" v="370" actId="108"/>
        <pc:sldMkLst>
          <pc:docMk/>
          <pc:sldMk cId="720825059" sldId="271"/>
        </pc:sldMkLst>
        <pc:spChg chg="mod">
          <ac:chgData name="Pierre Styfberg (RF/SISU)" userId="9248a8e0-cf5a-4ba2-897b-f20128439b4f" providerId="ADAL" clId="{7342CB7E-DA58-496C-9C64-B2887BAC303C}" dt="2023-10-17T07:42:07.900" v="361" actId="20577"/>
          <ac:spMkLst>
            <pc:docMk/>
            <pc:sldMk cId="720825059" sldId="271"/>
            <ac:spMk id="2" creationId="{785AFDF5-FDFA-03F5-4A99-D1249FE29FEA}"/>
          </ac:spMkLst>
        </pc:spChg>
        <pc:spChg chg="mod">
          <ac:chgData name="Pierre Styfberg (RF/SISU)" userId="9248a8e0-cf5a-4ba2-897b-f20128439b4f" providerId="ADAL" clId="{7342CB7E-DA58-496C-9C64-B2887BAC303C}" dt="2023-10-17T07:43:54.092" v="370" actId="108"/>
          <ac:spMkLst>
            <pc:docMk/>
            <pc:sldMk cId="720825059" sldId="271"/>
            <ac:spMk id="3" creationId="{E89AA9B7-0F8C-E6FF-86C9-26C399714287}"/>
          </ac:spMkLst>
        </pc:spChg>
      </pc:sldChg>
      <pc:sldChg chg="modSp new mod">
        <pc:chgData name="Pierre Styfberg (RF/SISU)" userId="9248a8e0-cf5a-4ba2-897b-f20128439b4f" providerId="ADAL" clId="{7342CB7E-DA58-496C-9C64-B2887BAC303C}" dt="2023-10-17T07:44:03.558" v="371" actId="108"/>
        <pc:sldMkLst>
          <pc:docMk/>
          <pc:sldMk cId="3327242278" sldId="272"/>
        </pc:sldMkLst>
        <pc:spChg chg="mod">
          <ac:chgData name="Pierre Styfberg (RF/SISU)" userId="9248a8e0-cf5a-4ba2-897b-f20128439b4f" providerId="ADAL" clId="{7342CB7E-DA58-496C-9C64-B2887BAC303C}" dt="2023-10-17T07:43:23.839" v="366" actId="14100"/>
          <ac:spMkLst>
            <pc:docMk/>
            <pc:sldMk cId="3327242278" sldId="272"/>
            <ac:spMk id="2" creationId="{B549228D-B3C1-7E53-A844-869581AE6B03}"/>
          </ac:spMkLst>
        </pc:spChg>
        <pc:spChg chg="mod">
          <ac:chgData name="Pierre Styfberg (RF/SISU)" userId="9248a8e0-cf5a-4ba2-897b-f20128439b4f" providerId="ADAL" clId="{7342CB7E-DA58-496C-9C64-B2887BAC303C}" dt="2023-10-17T07:44:03.558" v="371" actId="108"/>
          <ac:spMkLst>
            <pc:docMk/>
            <pc:sldMk cId="3327242278" sldId="272"/>
            <ac:spMk id="3" creationId="{AA10FCD9-D6C7-C235-3725-65553CFF2F7C}"/>
          </ac:spMkLst>
        </pc:spChg>
      </pc:sldChg>
    </pc:docChg>
  </pc:docChgLst>
  <pc:docChgLst>
    <pc:chgData name="Pierre Styfberg (RF/SISU)" userId="9248a8e0-cf5a-4ba2-897b-f20128439b4f" providerId="ADAL" clId="{100F14CB-58B8-4A17-8BA1-3CE012CCE4CF}"/>
    <pc:docChg chg="undo custSel addSld delSld modSld sldOrd">
      <pc:chgData name="Pierre Styfberg (RF/SISU)" userId="9248a8e0-cf5a-4ba2-897b-f20128439b4f" providerId="ADAL" clId="{100F14CB-58B8-4A17-8BA1-3CE012CCE4CF}" dt="2023-11-02T17:53:34.746" v="1353" actId="122"/>
      <pc:docMkLst>
        <pc:docMk/>
      </pc:docMkLst>
      <pc:sldChg chg="modSp mod">
        <pc:chgData name="Pierre Styfberg (RF/SISU)" userId="9248a8e0-cf5a-4ba2-897b-f20128439b4f" providerId="ADAL" clId="{100F14CB-58B8-4A17-8BA1-3CE012CCE4CF}" dt="2023-11-02T17:34:31.488" v="959" actId="20577"/>
        <pc:sldMkLst>
          <pc:docMk/>
          <pc:sldMk cId="1516455780" sldId="256"/>
        </pc:sldMkLst>
        <pc:spChg chg="mod">
          <ac:chgData name="Pierre Styfberg (RF/SISU)" userId="9248a8e0-cf5a-4ba2-897b-f20128439b4f" providerId="ADAL" clId="{100F14CB-58B8-4A17-8BA1-3CE012CCE4CF}" dt="2023-11-02T17:34:31.488" v="959" actId="20577"/>
          <ac:spMkLst>
            <pc:docMk/>
            <pc:sldMk cId="1516455780" sldId="256"/>
            <ac:spMk id="3" creationId="{1D4BE173-1B48-E579-844E-0090330384A5}"/>
          </ac:spMkLst>
        </pc:spChg>
      </pc:sldChg>
      <pc:sldChg chg="modSp del mod">
        <pc:chgData name="Pierre Styfberg (RF/SISU)" userId="9248a8e0-cf5a-4ba2-897b-f20128439b4f" providerId="ADAL" clId="{100F14CB-58B8-4A17-8BA1-3CE012CCE4CF}" dt="2023-10-20T16:42:02.977" v="21" actId="47"/>
        <pc:sldMkLst>
          <pc:docMk/>
          <pc:sldMk cId="1509265769" sldId="263"/>
        </pc:sldMkLst>
        <pc:spChg chg="mod">
          <ac:chgData name="Pierre Styfberg (RF/SISU)" userId="9248a8e0-cf5a-4ba2-897b-f20128439b4f" providerId="ADAL" clId="{100F14CB-58B8-4A17-8BA1-3CE012CCE4CF}" dt="2023-10-20T16:39:58.533" v="17" actId="27636"/>
          <ac:spMkLst>
            <pc:docMk/>
            <pc:sldMk cId="1509265769" sldId="263"/>
            <ac:spMk id="2" creationId="{1A9945C6-CBB3-689B-B974-80E2B4E0D5BA}"/>
          </ac:spMkLst>
        </pc:spChg>
      </pc:sldChg>
      <pc:sldChg chg="modSp mod ord">
        <pc:chgData name="Pierre Styfberg (RF/SISU)" userId="9248a8e0-cf5a-4ba2-897b-f20128439b4f" providerId="ADAL" clId="{100F14CB-58B8-4A17-8BA1-3CE012CCE4CF}" dt="2023-11-02T17:53:34.746" v="1353" actId="122"/>
        <pc:sldMkLst>
          <pc:docMk/>
          <pc:sldMk cId="3216425262" sldId="266"/>
        </pc:sldMkLst>
        <pc:spChg chg="mod">
          <ac:chgData name="Pierre Styfberg (RF/SISU)" userId="9248a8e0-cf5a-4ba2-897b-f20128439b4f" providerId="ADAL" clId="{100F14CB-58B8-4A17-8BA1-3CE012CCE4CF}" dt="2023-11-02T17:53:34.746" v="1353" actId="122"/>
          <ac:spMkLst>
            <pc:docMk/>
            <pc:sldMk cId="3216425262" sldId="266"/>
            <ac:spMk id="2" creationId="{344CBEB3-8F4A-BD7C-36BD-7D54BE9B3A87}"/>
          </ac:spMkLst>
        </pc:spChg>
        <pc:spChg chg="mod">
          <ac:chgData name="Pierre Styfberg (RF/SISU)" userId="9248a8e0-cf5a-4ba2-897b-f20128439b4f" providerId="ADAL" clId="{100F14CB-58B8-4A17-8BA1-3CE012CCE4CF}" dt="2023-11-02T17:53:10.393" v="1348" actId="27636"/>
          <ac:spMkLst>
            <pc:docMk/>
            <pc:sldMk cId="3216425262" sldId="266"/>
            <ac:spMk id="3" creationId="{C0B9B570-FDC0-2E2F-599E-AB8D956A8EA9}"/>
          </ac:spMkLst>
        </pc:spChg>
        <pc:picChg chg="mod">
          <ac:chgData name="Pierre Styfberg (RF/SISU)" userId="9248a8e0-cf5a-4ba2-897b-f20128439b4f" providerId="ADAL" clId="{100F14CB-58B8-4A17-8BA1-3CE012CCE4CF}" dt="2023-11-02T17:52:54.843" v="1340" actId="14100"/>
          <ac:picMkLst>
            <pc:docMk/>
            <pc:sldMk cId="3216425262" sldId="266"/>
            <ac:picMk id="5" creationId="{94503B84-87ED-6CE5-A063-E8BB9335EAEB}"/>
          </ac:picMkLst>
        </pc:picChg>
      </pc:sldChg>
      <pc:sldChg chg="modSp mod">
        <pc:chgData name="Pierre Styfberg (RF/SISU)" userId="9248a8e0-cf5a-4ba2-897b-f20128439b4f" providerId="ADAL" clId="{100F14CB-58B8-4A17-8BA1-3CE012CCE4CF}" dt="2023-10-31T14:38:16.685" v="816" actId="20577"/>
        <pc:sldMkLst>
          <pc:docMk/>
          <pc:sldMk cId="3972831246" sldId="267"/>
        </pc:sldMkLst>
        <pc:spChg chg="mod">
          <ac:chgData name="Pierre Styfberg (RF/SISU)" userId="9248a8e0-cf5a-4ba2-897b-f20128439b4f" providerId="ADAL" clId="{100F14CB-58B8-4A17-8BA1-3CE012CCE4CF}" dt="2023-10-31T14:38:16.685" v="816" actId="20577"/>
          <ac:spMkLst>
            <pc:docMk/>
            <pc:sldMk cId="3972831246" sldId="267"/>
            <ac:spMk id="3" creationId="{26D045D1-70B4-84A2-F76C-F8D7150EFD3D}"/>
          </ac:spMkLst>
        </pc:spChg>
      </pc:sldChg>
      <pc:sldChg chg="modSp mod">
        <pc:chgData name="Pierre Styfberg (RF/SISU)" userId="9248a8e0-cf5a-4ba2-897b-f20128439b4f" providerId="ADAL" clId="{100F14CB-58B8-4A17-8BA1-3CE012CCE4CF}" dt="2023-10-31T14:39:55.049" v="868" actId="255"/>
        <pc:sldMkLst>
          <pc:docMk/>
          <pc:sldMk cId="59938222" sldId="268"/>
        </pc:sldMkLst>
        <pc:spChg chg="mod">
          <ac:chgData name="Pierre Styfberg (RF/SISU)" userId="9248a8e0-cf5a-4ba2-897b-f20128439b4f" providerId="ADAL" clId="{100F14CB-58B8-4A17-8BA1-3CE012CCE4CF}" dt="2023-10-31T14:39:55.049" v="868" actId="255"/>
          <ac:spMkLst>
            <pc:docMk/>
            <pc:sldMk cId="59938222" sldId="268"/>
            <ac:spMk id="2" creationId="{F9A830B2-0E33-53B0-6762-871EB329A899}"/>
          </ac:spMkLst>
        </pc:spChg>
        <pc:spChg chg="mod">
          <ac:chgData name="Pierre Styfberg (RF/SISU)" userId="9248a8e0-cf5a-4ba2-897b-f20128439b4f" providerId="ADAL" clId="{100F14CB-58B8-4A17-8BA1-3CE012CCE4CF}" dt="2023-10-30T14:19:13.537" v="532" actId="20577"/>
          <ac:spMkLst>
            <pc:docMk/>
            <pc:sldMk cId="59938222" sldId="268"/>
            <ac:spMk id="3" creationId="{5915EE97-E387-F7BE-A810-0DF33F6D1FFC}"/>
          </ac:spMkLst>
        </pc:spChg>
      </pc:sldChg>
      <pc:sldChg chg="modSp mod">
        <pc:chgData name="Pierre Styfberg (RF/SISU)" userId="9248a8e0-cf5a-4ba2-897b-f20128439b4f" providerId="ADAL" clId="{100F14CB-58B8-4A17-8BA1-3CE012CCE4CF}" dt="2023-10-31T14:41:12.438" v="928" actId="20577"/>
        <pc:sldMkLst>
          <pc:docMk/>
          <pc:sldMk cId="572147719" sldId="269"/>
        </pc:sldMkLst>
        <pc:spChg chg="mod">
          <ac:chgData name="Pierre Styfberg (RF/SISU)" userId="9248a8e0-cf5a-4ba2-897b-f20128439b4f" providerId="ADAL" clId="{100F14CB-58B8-4A17-8BA1-3CE012CCE4CF}" dt="2023-10-31T14:41:12.438" v="928" actId="20577"/>
          <ac:spMkLst>
            <pc:docMk/>
            <pc:sldMk cId="572147719" sldId="269"/>
            <ac:spMk id="3" creationId="{20B92655-C66A-80D2-C665-EA5C70FA8E10}"/>
          </ac:spMkLst>
        </pc:spChg>
      </pc:sldChg>
      <pc:sldChg chg="modSp mod">
        <pc:chgData name="Pierre Styfberg (RF/SISU)" userId="9248a8e0-cf5a-4ba2-897b-f20128439b4f" providerId="ADAL" clId="{100F14CB-58B8-4A17-8BA1-3CE012CCE4CF}" dt="2023-10-31T14:41:32.473" v="932" actId="20577"/>
        <pc:sldMkLst>
          <pc:docMk/>
          <pc:sldMk cId="984390785" sldId="270"/>
        </pc:sldMkLst>
        <pc:spChg chg="mod">
          <ac:chgData name="Pierre Styfberg (RF/SISU)" userId="9248a8e0-cf5a-4ba2-897b-f20128439b4f" providerId="ADAL" clId="{100F14CB-58B8-4A17-8BA1-3CE012CCE4CF}" dt="2023-10-30T14:22:18.806" v="662" actId="6549"/>
          <ac:spMkLst>
            <pc:docMk/>
            <pc:sldMk cId="984390785" sldId="270"/>
            <ac:spMk id="2" creationId="{F1FD87A5-DD15-D40A-1D22-A1DE319A0843}"/>
          </ac:spMkLst>
        </pc:spChg>
        <pc:spChg chg="mod">
          <ac:chgData name="Pierre Styfberg (RF/SISU)" userId="9248a8e0-cf5a-4ba2-897b-f20128439b4f" providerId="ADAL" clId="{100F14CB-58B8-4A17-8BA1-3CE012CCE4CF}" dt="2023-10-31T14:41:32.473" v="932" actId="20577"/>
          <ac:spMkLst>
            <pc:docMk/>
            <pc:sldMk cId="984390785" sldId="270"/>
            <ac:spMk id="3" creationId="{F2BE62C9-3E3C-6D15-4BC4-7C93CC881BD5}"/>
          </ac:spMkLst>
        </pc:spChg>
      </pc:sldChg>
      <pc:sldChg chg="modSp mod">
        <pc:chgData name="Pierre Styfberg (RF/SISU)" userId="9248a8e0-cf5a-4ba2-897b-f20128439b4f" providerId="ADAL" clId="{100F14CB-58B8-4A17-8BA1-3CE012CCE4CF}" dt="2023-10-31T14:41:58.312" v="941" actId="20577"/>
        <pc:sldMkLst>
          <pc:docMk/>
          <pc:sldMk cId="720825059" sldId="271"/>
        </pc:sldMkLst>
        <pc:spChg chg="mod">
          <ac:chgData name="Pierre Styfberg (RF/SISU)" userId="9248a8e0-cf5a-4ba2-897b-f20128439b4f" providerId="ADAL" clId="{100F14CB-58B8-4A17-8BA1-3CE012CCE4CF}" dt="2023-10-31T14:41:58.312" v="941" actId="20577"/>
          <ac:spMkLst>
            <pc:docMk/>
            <pc:sldMk cId="720825059" sldId="271"/>
            <ac:spMk id="2" creationId="{785AFDF5-FDFA-03F5-4A99-D1249FE29FEA}"/>
          </ac:spMkLst>
        </pc:spChg>
        <pc:spChg chg="mod">
          <ac:chgData name="Pierre Styfberg (RF/SISU)" userId="9248a8e0-cf5a-4ba2-897b-f20128439b4f" providerId="ADAL" clId="{100F14CB-58B8-4A17-8BA1-3CE012CCE4CF}" dt="2023-10-30T14:23:00.490" v="679" actId="20577"/>
          <ac:spMkLst>
            <pc:docMk/>
            <pc:sldMk cId="720825059" sldId="271"/>
            <ac:spMk id="3" creationId="{E89AA9B7-0F8C-E6FF-86C9-26C399714287}"/>
          </ac:spMkLst>
        </pc:spChg>
      </pc:sldChg>
      <pc:sldChg chg="modSp mod">
        <pc:chgData name="Pierre Styfberg (RF/SISU)" userId="9248a8e0-cf5a-4ba2-897b-f20128439b4f" providerId="ADAL" clId="{100F14CB-58B8-4A17-8BA1-3CE012CCE4CF}" dt="2023-10-30T14:26:03.795" v="772" actId="6549"/>
        <pc:sldMkLst>
          <pc:docMk/>
          <pc:sldMk cId="3327242278" sldId="272"/>
        </pc:sldMkLst>
        <pc:spChg chg="mod">
          <ac:chgData name="Pierre Styfberg (RF/SISU)" userId="9248a8e0-cf5a-4ba2-897b-f20128439b4f" providerId="ADAL" clId="{100F14CB-58B8-4A17-8BA1-3CE012CCE4CF}" dt="2023-10-30T14:26:03.795" v="772" actId="6549"/>
          <ac:spMkLst>
            <pc:docMk/>
            <pc:sldMk cId="3327242278" sldId="272"/>
            <ac:spMk id="3" creationId="{AA10FCD9-D6C7-C235-3725-65553CFF2F7C}"/>
          </ac:spMkLst>
        </pc:spChg>
      </pc:sldChg>
      <pc:sldChg chg="modSp new mod">
        <pc:chgData name="Pierre Styfberg (RF/SISU)" userId="9248a8e0-cf5a-4ba2-897b-f20128439b4f" providerId="ADAL" clId="{100F14CB-58B8-4A17-8BA1-3CE012CCE4CF}" dt="2023-10-31T14:39:02.401" v="841" actId="20577"/>
        <pc:sldMkLst>
          <pc:docMk/>
          <pc:sldMk cId="652489419" sldId="273"/>
        </pc:sldMkLst>
        <pc:spChg chg="mod">
          <ac:chgData name="Pierre Styfberg (RF/SISU)" userId="9248a8e0-cf5a-4ba2-897b-f20128439b4f" providerId="ADAL" clId="{100F14CB-58B8-4A17-8BA1-3CE012CCE4CF}" dt="2023-10-20T16:41:43.406" v="20" actId="27636"/>
          <ac:spMkLst>
            <pc:docMk/>
            <pc:sldMk cId="652489419" sldId="273"/>
            <ac:spMk id="2" creationId="{CD9143FD-213B-C955-DCDE-B47EB607965F}"/>
          </ac:spMkLst>
        </pc:spChg>
        <pc:spChg chg="mod">
          <ac:chgData name="Pierre Styfberg (RF/SISU)" userId="9248a8e0-cf5a-4ba2-897b-f20128439b4f" providerId="ADAL" clId="{100F14CB-58B8-4A17-8BA1-3CE012CCE4CF}" dt="2023-10-31T14:39:02.401" v="841" actId="20577"/>
          <ac:spMkLst>
            <pc:docMk/>
            <pc:sldMk cId="652489419" sldId="273"/>
            <ac:spMk id="3" creationId="{7F2D96E3-2ECB-419D-CC86-347BBB41E206}"/>
          </ac:spMkLst>
        </pc:spChg>
      </pc:sldChg>
      <pc:sldChg chg="modSp new mod">
        <pc:chgData name="Pierre Styfberg (RF/SISU)" userId="9248a8e0-cf5a-4ba2-897b-f20128439b4f" providerId="ADAL" clId="{100F14CB-58B8-4A17-8BA1-3CE012CCE4CF}" dt="2023-10-31T14:42:19.475" v="942" actId="313"/>
        <pc:sldMkLst>
          <pc:docMk/>
          <pc:sldMk cId="459228825" sldId="274"/>
        </pc:sldMkLst>
        <pc:spChg chg="mod">
          <ac:chgData name="Pierre Styfberg (RF/SISU)" userId="9248a8e0-cf5a-4ba2-897b-f20128439b4f" providerId="ADAL" clId="{100F14CB-58B8-4A17-8BA1-3CE012CCE4CF}" dt="2023-10-31T14:42:19.475" v="942" actId="313"/>
          <ac:spMkLst>
            <pc:docMk/>
            <pc:sldMk cId="459228825" sldId="274"/>
            <ac:spMk id="2" creationId="{5D781E49-0A2B-4569-0479-F39A22785C52}"/>
          </ac:spMkLst>
        </pc:spChg>
        <pc:spChg chg="mod">
          <ac:chgData name="Pierre Styfberg (RF/SISU)" userId="9248a8e0-cf5a-4ba2-897b-f20128439b4f" providerId="ADAL" clId="{100F14CB-58B8-4A17-8BA1-3CE012CCE4CF}" dt="2023-10-30T14:25:38.499" v="764" actId="14100"/>
          <ac:spMkLst>
            <pc:docMk/>
            <pc:sldMk cId="459228825" sldId="274"/>
            <ac:spMk id="3" creationId="{8C848E75-0833-443F-39DC-AED88793C834}"/>
          </ac:spMkLst>
        </pc:spChg>
      </pc:sldChg>
      <pc:sldChg chg="addSp modSp new mod">
        <pc:chgData name="Pierre Styfberg (RF/SISU)" userId="9248a8e0-cf5a-4ba2-897b-f20128439b4f" providerId="ADAL" clId="{100F14CB-58B8-4A17-8BA1-3CE012CCE4CF}" dt="2023-11-02T17:52:04.914" v="1339" actId="120"/>
        <pc:sldMkLst>
          <pc:docMk/>
          <pc:sldMk cId="2775573219" sldId="275"/>
        </pc:sldMkLst>
        <pc:spChg chg="mod">
          <ac:chgData name="Pierre Styfberg (RF/SISU)" userId="9248a8e0-cf5a-4ba2-897b-f20128439b4f" providerId="ADAL" clId="{100F14CB-58B8-4A17-8BA1-3CE012CCE4CF}" dt="2023-11-02T17:52:04.914" v="1339" actId="120"/>
          <ac:spMkLst>
            <pc:docMk/>
            <pc:sldMk cId="2775573219" sldId="275"/>
            <ac:spMk id="2" creationId="{1969BCC5-7CAA-07FD-5B0A-D3C8AA1D1AED}"/>
          </ac:spMkLst>
        </pc:spChg>
        <pc:spChg chg="mod">
          <ac:chgData name="Pierre Styfberg (RF/SISU)" userId="9248a8e0-cf5a-4ba2-897b-f20128439b4f" providerId="ADAL" clId="{100F14CB-58B8-4A17-8BA1-3CE012CCE4CF}" dt="2023-11-02T17:51:41.423" v="1333" actId="14100"/>
          <ac:spMkLst>
            <pc:docMk/>
            <pc:sldMk cId="2775573219" sldId="275"/>
            <ac:spMk id="3" creationId="{D40A66B4-B8DF-B547-DAA0-89FAB1E62AF4}"/>
          </ac:spMkLst>
        </pc:spChg>
        <pc:picChg chg="add mod">
          <ac:chgData name="Pierre Styfberg (RF/SISU)" userId="9248a8e0-cf5a-4ba2-897b-f20128439b4f" providerId="ADAL" clId="{100F14CB-58B8-4A17-8BA1-3CE012CCE4CF}" dt="2023-11-02T17:51:20.342" v="1330" actId="14100"/>
          <ac:picMkLst>
            <pc:docMk/>
            <pc:sldMk cId="2775573219" sldId="275"/>
            <ac:picMk id="4" creationId="{29D01C57-9780-63A2-4000-4879111557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98D14-5AE0-2888-6D3E-616C2F2EE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9F40F3-E538-772F-8D83-9DF726B9C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F28B02-ECBA-516E-F41C-3207FA35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89A05E-D4A2-C3E2-28FB-8C70DDFE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3783BC-28EA-C8D3-6258-FBB3631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1F4F606-B7C8-B9AE-D8B6-2C73297E2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36525"/>
            <a:ext cx="3113755" cy="7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9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CE3E2F6-64F5-F272-E997-269CA221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B7B70D3-6094-0C53-6F45-B6003BB3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92FFFB-CFD0-7005-EA09-CEA2FE9F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95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2862E-3A76-E6D9-4391-19A60901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1FC515-9D92-634B-794F-A977188A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DEC6AC-D767-DF9B-992E-6C71D347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22A6EE-4666-BAAC-D10D-EEF54A36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F9EC22-2737-5A54-D689-D346FD6F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97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2862E-3A76-E6D9-4391-19A60901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1FC515-9D92-634B-794F-A977188A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DEC6AC-D767-DF9B-992E-6C71D347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1D649-2B8B-478A-86B6-79CF0C31930F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2023-11-02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22A6EE-4666-BAAC-D10D-EEF54A36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F9EC22-2737-5A54-D689-D346FD6F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D7D00-AD74-409F-B33E-846AD2E7EA7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3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A879C-3961-84AF-5597-38528FE1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782849-2DA2-2BC6-9867-36AE9E31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524C74-9DEA-1E2B-B46B-6DC1AA3D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0CEDF4-06EC-7AFA-3785-E27D8985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144427-A149-B6F6-0109-78FCA283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A86855-ADC2-D345-FF9B-06BBD375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03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954D74-CD1D-DE31-C898-475AEF84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646BF5-2A11-22D6-7A37-DCDE1919E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6983A5E-F560-F0ED-94C9-4CDF39A8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6EF954-9C10-B827-D271-C2E2837F1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4F4989-D786-39A0-8EB0-12EF26BB4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083B16-D71D-83F1-5B9F-7C498D9B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B9778E-BF24-5E11-566F-7D2F0B47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A509A9-2893-9F5B-5644-D3687BD4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95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700B0-C1B7-FD16-C640-D5BB7D9D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B30FCE-75E1-A445-BBE7-0F8D702D1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DBEDD9-4304-E63A-5448-4D742B1A0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4702052-1CE9-F9F1-D04F-C8853950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8ED988-E48E-7671-E44E-515ACE39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3E52C0-DB6B-AF00-F269-794D9D91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70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22C3E-6FB3-6F46-BC97-EE685471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485367-F531-3E3A-C96A-D07EC4DB1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6774B5-1C33-4CE3-8F4A-216A1EFE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ABFD22-6789-FFBF-89DD-C1A303D0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18DCB6-7F57-B069-12F7-C8095BE1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93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83F3548-B120-62AE-CF00-445BC413D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BF12816-46EB-6AA0-77FE-97C754CBC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8F437F-0ECA-EA5A-C8BF-0A2A34DB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3F2310-5939-1973-FAF6-F5EA6A9D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D4C83D-62E2-38E3-C88F-9A8A0B0E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4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98D14-5AE0-2888-6D3E-616C2F2EE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99F40F3-E538-772F-8D83-9DF726B9C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F28B02-ECBA-516E-F41C-3207FA35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1D649-2B8B-478A-86B6-79CF0C31930F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2023-11-02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89A05E-D4A2-C3E2-28FB-8C70DDFE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3783BC-28EA-C8D3-6258-FBB3631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D7D00-AD74-409F-B33E-846AD2E7EA7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1F4F606-B7C8-B9AE-D8B6-2C73297E2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36525"/>
            <a:ext cx="3113755" cy="7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D73D5-E7FC-B78C-C138-29511521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74E949-5FB9-F3FE-8E75-500467274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BE2986-E472-215F-8C60-43B63DCD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26B81E-B582-FFFE-36F1-4368B97D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0920A-47CA-CAF4-E39F-3A6FBAAE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84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D73D5-E7FC-B78C-C138-29511521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74E949-5FB9-F3FE-8E75-500467274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BE2986-E472-215F-8C60-43B63DCD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1D649-2B8B-478A-86B6-79CF0C31930F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2023-11-02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26B81E-B582-FFFE-36F1-4368B97D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0920A-47CA-CAF4-E39F-3A6FBAAE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D7D00-AD74-409F-B33E-846AD2E7EA7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68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36507-7DD8-7087-D035-0D8C9ED1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7BDCA2-8052-33C6-6C60-5CEECB4E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F7E68E-819B-6B73-F473-333526F61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B1B63F-D15F-EECE-56F7-1E0CBF90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14CAFB-320D-9F8B-C33A-7D8273BA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C5540F-7A97-CEEA-A174-B764F4F8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645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436507-7DD8-7087-D035-0D8C9ED1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7BDCA2-8052-33C6-6C60-5CEECB4E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F7E68E-819B-6B73-F473-333526F61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B1B63F-D15F-EECE-56F7-1E0CBF90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1D649-2B8B-478A-86B6-79CF0C31930F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2023-11-02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14CAFB-320D-9F8B-C33A-7D8273BA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C5540F-7A97-CEEA-A174-B764F4F8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D7D00-AD74-409F-B33E-846AD2E7EA7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5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F9F06-8642-E625-6F2D-457D07D0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A7DE22E-2E16-9731-0AA1-622DBD0D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928ECD-DB18-F67F-D976-8141AE59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40A0E7B-1C6C-7EA3-39DA-3038E519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84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CAB4F1-99E7-20FB-286C-A5A06FD6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D35FD2B-5EDA-3433-A958-3A9D9D46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5469CD-3A52-D2B1-A175-47828B1F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A68E7D-B3CC-0F2A-3BD5-75D54DDB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67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CE3E2F6-64F5-F272-E997-269CA221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B7B70D3-6094-0C53-6F45-B6003BB3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B92FFFB-CFD0-7005-EA09-CEA2FE9F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85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B3AD3A-D7F6-FFAF-1B77-103DB346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28325-556A-FE26-9D1A-14911C98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100D28-E9A7-B608-D892-09EC06A9D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D649-2B8B-478A-86B6-79CF0C31930F}" type="datetimeFigureOut">
              <a:rPr lang="sv-SE" smtClean="0"/>
              <a:t>2023-11-02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0A4BBC-37B3-59A0-75D5-0C86A3019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40C35A-FDBE-EE87-4E7D-422F283AC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7D00-AD74-409F-B33E-846AD2E7EA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9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6" r:id="rId4"/>
    <p:sldLayoutId id="2147483656" r:id="rId5"/>
    <p:sldLayoutId id="2147483669" r:id="rId6"/>
    <p:sldLayoutId id="2147483654" r:id="rId7"/>
    <p:sldLayoutId id="2147483661" r:id="rId8"/>
    <p:sldLayoutId id="2147483655" r:id="rId9"/>
    <p:sldLayoutId id="2147483660" r:id="rId10"/>
    <p:sldLayoutId id="2147483651" r:id="rId11"/>
    <p:sldLayoutId id="2147483667" r:id="rId12"/>
    <p:sldLayoutId id="2147483652" r:id="rId13"/>
    <p:sldLayoutId id="2147483653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1177.se/liv--halsa/fysisk-aktivitet-och-tranin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9F336E-661F-6FE6-C97A-6DD9CA4D3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8" y="1122363"/>
            <a:ext cx="9660835" cy="100461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cs typeface="Arial" panose="020B0604020202020204" pitchFamily="34" charset="0"/>
              </a:rPr>
              <a:t>Lärgrupp</a:t>
            </a:r>
            <a:r>
              <a:rPr lang="en-US" sz="6000" b="1" dirty="0"/>
              <a:t>  </a:t>
            </a:r>
            <a:r>
              <a:rPr lang="en-US" sz="6000" b="1" dirty="0" err="1">
                <a:cs typeface="Arial" panose="020B0604020202020204" pitchFamily="34" charset="0"/>
              </a:rPr>
              <a:t>konditionsträning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D4BE173-1B48-E579-844E-009033038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49" y="2263697"/>
            <a:ext cx="7018571" cy="4335886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+mj-lt"/>
                <a:cs typeface="Arial" panose="020B0604020202020204" pitchFamily="34" charset="0"/>
              </a:rPr>
              <a:t>Det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här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lärgruppsmaterialet ger tips,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kunskap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och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förståelse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för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hur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konditionsträning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bedrivas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400" dirty="0" err="1">
                <a:latin typeface="+mj-lt"/>
              </a:rPr>
              <a:t>Materialet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ger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teoretisk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kunskap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men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också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praktiska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tips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på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hur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du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gå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tillväga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2400" dirty="0" err="1">
                <a:latin typeface="+mj-lt"/>
                <a:cs typeface="Arial" panose="020B0604020202020204" pitchFamily="34" charset="0"/>
              </a:rPr>
              <a:t>Kom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överens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om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hur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många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gånger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ska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ses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för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att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lära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er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om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och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genomför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konditionsträning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en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tillsammans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l"/>
            <a:endParaRPr lang="sv-SE" dirty="0">
              <a:latin typeface="+mj-lt"/>
            </a:endParaRPr>
          </a:p>
        </p:txBody>
      </p:sp>
      <p:pic>
        <p:nvPicPr>
          <p:cNvPr id="5" name="Picture 2" descr="Barn med ADHD – Råd och tips - Dininsida">
            <a:extLst>
              <a:ext uri="{FF2B5EF4-FFF2-40B4-BE49-F238E27FC236}">
                <a16:creationId xmlns:a16="http://schemas.microsoft.com/office/drawing/2014/main" id="{0192393E-AE85-7E34-821F-C880DC99F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r="24677" b="-1"/>
          <a:stretch/>
        </p:blipFill>
        <p:spPr bwMode="auto">
          <a:xfrm>
            <a:off x="7467599" y="2263696"/>
            <a:ext cx="4631813" cy="448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5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D87A5-DD15-D40A-1D22-A1DE319A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43" y="1122363"/>
            <a:ext cx="10942983" cy="1302785"/>
          </a:xfrm>
        </p:spPr>
        <p:txBody>
          <a:bodyPr>
            <a:normAutofit/>
          </a:bodyPr>
          <a:lstStyle/>
          <a:p>
            <a:r>
              <a:rPr lang="sv-SE" sz="5400" dirty="0"/>
              <a:t>Efter aktiviteten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BE62C9-3E3C-6D15-4BC4-7C93CC881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Vad hände med andningen?</a:t>
            </a:r>
          </a:p>
          <a:p>
            <a:endParaRPr lang="sv-SE" sz="3200" dirty="0"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Vad hände med pulsen?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98439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AFDF5-FDFA-03F5-4A99-D1249FE29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latin typeface="Arial" panose="020B0604020202020204" pitchFamily="34" charset="0"/>
                <a:cs typeface="Arial" panose="020B0604020202020204" pitchFamily="34" charset="0"/>
              </a:rPr>
              <a:t>Vid aktiviteten aktiverades flera av de fem fysiska baskvaliteterna.</a:t>
            </a:r>
            <a:endParaRPr lang="sv-SE" sz="4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89AA9B7-0F8C-E6FF-86C9-26C399714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5713"/>
            <a:ext cx="9144000" cy="2711312"/>
          </a:xfrm>
        </p:spPr>
        <p:txBody>
          <a:bodyPr>
            <a:noAutofit/>
          </a:bodyPr>
          <a:lstStyle/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Vilka baskvaliteter var aktiva?</a:t>
            </a: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Hur?</a:t>
            </a: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Samspelet mellan dom?</a:t>
            </a: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Diskutera två och två och redovisa för </a:t>
            </a:r>
            <a:r>
              <a:rPr lang="sv-SE" sz="3200" dirty="0" err="1">
                <a:latin typeface="+mj-lt"/>
                <a:ea typeface="+mj-ea"/>
                <a:cs typeface="Arial" panose="020B0604020202020204" pitchFamily="34" charset="0"/>
              </a:rPr>
              <a:t>lärgruppsdeltagarna</a:t>
            </a:r>
            <a:endParaRPr lang="sv-SE" sz="3200" dirty="0"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2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81E49-0A2B-4569-0479-F39A22785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2846"/>
          </a:xfrm>
        </p:spPr>
        <p:txBody>
          <a:bodyPr/>
          <a:lstStyle/>
          <a:p>
            <a:r>
              <a:rPr lang="sv-SE" dirty="0"/>
              <a:t>Uppgift inför nästa träff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C848E75-0833-443F-39DC-AED88793C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1999" cy="1655762"/>
          </a:xfrm>
        </p:spPr>
        <p:txBody>
          <a:bodyPr/>
          <a:lstStyle/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Genomför minst tre konditionspass innan nästa träff</a:t>
            </a:r>
          </a:p>
        </p:txBody>
      </p:sp>
    </p:spTree>
    <p:extLst>
      <p:ext uri="{BB962C8B-B14F-4D97-AF65-F5344CB8AC3E}">
        <p14:creationId xmlns:p14="http://schemas.microsoft.com/office/powerpoint/2010/main" val="4592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49228D-B3C1-7E53-A844-869581AE6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3576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Nästa träff!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10FCD9-D6C7-C235-3725-65553CFF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3199"/>
            <a:ext cx="9144000" cy="3230217"/>
          </a:xfrm>
        </p:spPr>
        <p:txBody>
          <a:bodyPr>
            <a:normAutofit/>
          </a:bodyPr>
          <a:lstStyle/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Var?</a:t>
            </a: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När?</a:t>
            </a: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Hur länge?</a:t>
            </a: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Klädsel?</a:t>
            </a:r>
          </a:p>
          <a:p>
            <a:r>
              <a:rPr lang="sv-SE" sz="3200" dirty="0">
                <a:latin typeface="+mj-lt"/>
                <a:ea typeface="+mj-ea"/>
                <a:cs typeface="Arial" panose="020B0604020202020204" pitchFamily="34" charset="0"/>
              </a:rPr>
              <a:t>Annan utrustning/material att ta med</a:t>
            </a:r>
            <a:r>
              <a:rPr lang="sv-SE" sz="3200">
                <a:latin typeface="+mj-lt"/>
                <a:ea typeface="+mj-ea"/>
                <a:cs typeface="Arial" panose="020B0604020202020204" pitchFamily="34" charset="0"/>
              </a:rPr>
              <a:t>/skaffa</a:t>
            </a:r>
            <a:endParaRPr lang="sv-SE" sz="3200" dirty="0">
              <a:latin typeface="+mj-lt"/>
              <a:ea typeface="+mj-ea"/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24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9F336E-661F-6FE6-C97A-6DD9CA4D3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1" y="1122363"/>
            <a:ext cx="11526252" cy="1584742"/>
          </a:xfrm>
        </p:spPr>
        <p:txBody>
          <a:bodyPr/>
          <a:lstStyle/>
          <a:p>
            <a:r>
              <a:rPr lang="sv-SE" sz="6000" dirty="0">
                <a:cs typeface="Arial" panose="020B0604020202020204" pitchFamily="34" charset="0"/>
              </a:rPr>
              <a:t>En presentation av deltagarna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D4BE173-1B48-E579-844E-009033038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83753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sv-SE" sz="3000" dirty="0">
                <a:latin typeface="+mj-lt"/>
                <a:ea typeface="+mj-ea"/>
                <a:cs typeface="Arial" panose="020B0604020202020204" pitchFamily="34" charset="0"/>
              </a:rPr>
              <a:t>Vad jag heter</a:t>
            </a:r>
          </a:p>
          <a:p>
            <a:pPr algn="l">
              <a:spcBef>
                <a:spcPct val="0"/>
              </a:spcBef>
            </a:pPr>
            <a:r>
              <a:rPr lang="sv-SE" sz="3000" dirty="0">
                <a:latin typeface="+mj-lt"/>
                <a:ea typeface="+mj-ea"/>
                <a:cs typeface="Arial" panose="020B0604020202020204" pitchFamily="34" charset="0"/>
              </a:rPr>
              <a:t>Tidigare idrottsaktiviteter, förutom Flygsport</a:t>
            </a:r>
          </a:p>
          <a:p>
            <a:pPr algn="l">
              <a:spcBef>
                <a:spcPct val="0"/>
              </a:spcBef>
            </a:pPr>
            <a:r>
              <a:rPr lang="sv-SE" sz="3000" dirty="0">
                <a:latin typeface="+mj-lt"/>
                <a:ea typeface="+mj-ea"/>
                <a:cs typeface="Arial" panose="020B0604020202020204" pitchFamily="34" charset="0"/>
              </a:rPr>
              <a:t>Förväntningar på utbildningen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67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9B2250-3416-C89F-9B86-0E07AC384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4489"/>
          </a:xfrm>
        </p:spPr>
        <p:txBody>
          <a:bodyPr/>
          <a:lstStyle/>
          <a:p>
            <a:r>
              <a:rPr lang="en-US" dirty="0" err="1">
                <a:cs typeface="Arial" panose="020B0604020202020204" pitchFamily="34" charset="0"/>
              </a:rPr>
              <a:t>Konditionsträning</a:t>
            </a:r>
            <a:endParaRPr lang="sv-SE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6D045D1-70B4-84A2-F76C-F8D7150EF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602037"/>
            <a:ext cx="7172960" cy="2759005"/>
          </a:xfrm>
        </p:spPr>
        <p:txBody>
          <a:bodyPr>
            <a:normAutofit fontScale="77500" lnSpcReduction="20000"/>
          </a:bodyPr>
          <a:lstStyle/>
          <a:p>
            <a:pPr marL="0" lvl="1" algn="l"/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Frågor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att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samtala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kring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två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och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två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.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Redovisa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för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varandra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i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storgrupp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.</a:t>
            </a:r>
          </a:p>
          <a:p>
            <a:pPr marL="0" lvl="1" indent="-228600" algn="l">
              <a:buFont typeface="Arial" panose="020B0604020202020204" pitchFamily="34" charset="0"/>
              <a:buChar char="•"/>
            </a:pPr>
            <a:endParaRPr lang="en-US" sz="3400" dirty="0">
              <a:latin typeface="+mj-lt"/>
              <a:ea typeface="+mj-ea"/>
              <a:cs typeface="Arial" panose="020B0604020202020204" pitchFamily="34" charset="0"/>
            </a:endParaRPr>
          </a:p>
          <a:p>
            <a:pPr marL="0" lvl="1" indent="-228600" algn="l">
              <a:buFont typeface="Arial" panose="020B0604020202020204" pitchFamily="34" charset="0"/>
              <a:buChar char="•"/>
            </a:pP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Varför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är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det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viktigt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med god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kondition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?</a:t>
            </a:r>
          </a:p>
          <a:p>
            <a:pPr marL="0" lvl="1" indent="-228600" algn="l">
              <a:buFont typeface="Arial" panose="020B0604020202020204" pitchFamily="34" charset="0"/>
              <a:buChar char="•"/>
            </a:pP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Vilken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typ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av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aktivitet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är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effektivast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när</a:t>
            </a:r>
            <a:endParaRPr lang="en-US" sz="3400" dirty="0">
              <a:latin typeface="+mj-lt"/>
              <a:ea typeface="+mj-ea"/>
              <a:cs typeface="Arial" panose="020B0604020202020204" pitchFamily="34" charset="0"/>
            </a:endParaRPr>
          </a:p>
          <a:p>
            <a:pPr marL="0" lvl="1" algn="l"/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  man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vill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förbättra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 sin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kondition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?</a:t>
            </a:r>
          </a:p>
          <a:p>
            <a:pPr marL="0" lvl="1" indent="-228600" algn="l">
              <a:buFont typeface="Arial" panose="020B0604020202020204" pitchFamily="34" charset="0"/>
              <a:buChar char="•"/>
            </a:pP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Hur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ofta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?</a:t>
            </a:r>
          </a:p>
          <a:p>
            <a:pPr marL="0" lvl="1" indent="-228600" algn="l">
              <a:buFont typeface="Arial" panose="020B0604020202020204" pitchFamily="34" charset="0"/>
              <a:buChar char="•"/>
            </a:pP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Hur </a:t>
            </a:r>
            <a:r>
              <a:rPr lang="en-US" sz="3400" dirty="0" err="1">
                <a:latin typeface="+mj-lt"/>
                <a:ea typeface="+mj-ea"/>
                <a:cs typeface="Arial" panose="020B0604020202020204" pitchFamily="34" charset="0"/>
              </a:rPr>
              <a:t>länge</a:t>
            </a:r>
            <a:r>
              <a:rPr lang="en-US" sz="3400" dirty="0">
                <a:latin typeface="+mj-lt"/>
                <a:ea typeface="+mj-ea"/>
                <a:cs typeface="Arial" panose="020B0604020202020204" pitchFamily="34" charset="0"/>
              </a:rPr>
              <a:t>?</a:t>
            </a:r>
          </a:p>
          <a:p>
            <a:pPr algn="l"/>
            <a:endParaRPr lang="sv-SE" dirty="0"/>
          </a:p>
        </p:txBody>
      </p:sp>
      <p:pic>
        <p:nvPicPr>
          <p:cNvPr id="4" name="Picture 8" descr="Köpguide: så här väljer du rätt skor och kängor">
            <a:extLst>
              <a:ext uri="{FF2B5EF4-FFF2-40B4-BE49-F238E27FC236}">
                <a16:creationId xmlns:a16="http://schemas.microsoft.com/office/drawing/2014/main" id="{22A355A0-9F9B-E55F-879E-05DDE6724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r="5327" b="-2"/>
          <a:stretch/>
        </p:blipFill>
        <p:spPr bwMode="auto">
          <a:xfrm>
            <a:off x="7437119" y="2116795"/>
            <a:ext cx="3797693" cy="2178675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yklar Bakhjul Hjul - Gratis foto på Pixabay - Pixabay">
            <a:extLst>
              <a:ext uri="{FF2B5EF4-FFF2-40B4-BE49-F238E27FC236}">
                <a16:creationId xmlns:a16="http://schemas.microsoft.com/office/drawing/2014/main" id="{E5B4B82C-EE6A-7531-D60E-B25ED4AAF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595"/>
          <a:stretch/>
        </p:blipFill>
        <p:spPr bwMode="auto">
          <a:xfrm>
            <a:off x="7437119" y="4263269"/>
            <a:ext cx="3797693" cy="2350892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3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9143FD-213B-C955-DCDE-B47EB6079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cs typeface="Arial" panose="020B0604020202020204" pitchFamily="34" charset="0"/>
              </a:rPr>
              <a:t>Vad händer i kroppen vid konditionsträning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F2D96E3-2ECB-419D-CC86-347BBB41E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600" dirty="0">
                <a:latin typeface="+mj-lt"/>
                <a:ea typeface="+mj-ea"/>
                <a:cs typeface="Arial" panose="020B0604020202020204" pitchFamily="34" charset="0"/>
              </a:rPr>
              <a:t>Jobba två och två och leta fakta om vad som händer i kroppen vid konditionsträning. Redovisa sedan för de andra i </a:t>
            </a:r>
            <a:r>
              <a:rPr lang="sv-SE" sz="2600" dirty="0" err="1">
                <a:latin typeface="+mj-lt"/>
                <a:ea typeface="+mj-ea"/>
                <a:cs typeface="Arial" panose="020B0604020202020204" pitchFamily="34" charset="0"/>
              </a:rPr>
              <a:t>lärgruppen</a:t>
            </a:r>
            <a:r>
              <a:rPr lang="sv-SE" sz="2600" dirty="0">
                <a:latin typeface="+mj-lt"/>
                <a:ea typeface="+mj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48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CBEB3-8F4A-BD7C-36BD-7D54BE9B3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042" y="1122363"/>
            <a:ext cx="11261558" cy="2411412"/>
          </a:xfrm>
        </p:spPr>
        <p:txBody>
          <a:bodyPr>
            <a:normAutofit/>
          </a:bodyPr>
          <a:lstStyle/>
          <a:p>
            <a:r>
              <a:rPr lang="en-US" sz="4800" dirty="0" err="1">
                <a:cs typeface="Arial" panose="020B0604020202020204" pitchFamily="34" charset="0"/>
              </a:rPr>
              <a:t>Teoretisk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kunskap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och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rekommendationer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att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studera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på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Folkhälsomyndighetens</a:t>
            </a:r>
            <a:r>
              <a:rPr lang="en-US" sz="4800" dirty="0">
                <a:cs typeface="Arial" panose="020B0604020202020204" pitchFamily="34" charset="0"/>
              </a:rPr>
              <a:t> </a:t>
            </a:r>
            <a:r>
              <a:rPr lang="en-US" sz="4800" dirty="0" err="1">
                <a:cs typeface="Arial" panose="020B0604020202020204" pitchFamily="34" charset="0"/>
              </a:rPr>
              <a:t>hemsida</a:t>
            </a:r>
            <a:r>
              <a:rPr lang="en-US" sz="4800" dirty="0">
                <a:cs typeface="Arial" panose="020B0604020202020204" pitchFamily="34" charset="0"/>
              </a:rPr>
              <a:t>:</a:t>
            </a:r>
            <a:endParaRPr lang="sv-SE" sz="4800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0B9B570-FDC0-2E2F-599E-AB8D956A8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041" y="3829049"/>
            <a:ext cx="8423109" cy="2935890"/>
          </a:xfrm>
        </p:spPr>
        <p:txBody>
          <a:bodyPr>
            <a:normAutofit lnSpcReduction="10000"/>
          </a:bodyPr>
          <a:lstStyle/>
          <a:p>
            <a:pPr marL="0" lvl="1" algn="l"/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https://www.folkhalsomyndigheten.se/livsvillkor-levnadsvanor/mat-fysisk-aktivitet-overvikt-och-fetma/fysisk-aktivitet-och-stillasittande/riktlinjer-och-rekommendationer-for-fysisk-aktivitet-och-stillasittande/rekommendationer-for-fysisk-aktivitet-och-stillasittande/</a:t>
            </a:r>
          </a:p>
          <a:p>
            <a:pPr marL="0" lvl="1" algn="l"/>
            <a:endParaRPr lang="en-US" sz="2400" dirty="0">
              <a:latin typeface="+mj-lt"/>
              <a:ea typeface="+mj-ea"/>
              <a:cs typeface="Arial" panose="020B0604020202020204" pitchFamily="34" charset="0"/>
            </a:endParaRPr>
          </a:p>
          <a:p>
            <a:pPr marL="0" lvl="1" algn="l"/>
            <a:endParaRPr lang="en-US" sz="2400" dirty="0">
              <a:latin typeface="+mj-lt"/>
              <a:ea typeface="+mj-ea"/>
              <a:cs typeface="Arial" panose="020B0604020202020204" pitchFamily="34" charset="0"/>
            </a:endParaRPr>
          </a:p>
          <a:p>
            <a:pPr marL="0" lvl="1" algn="l"/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+mj-lt"/>
                <a:ea typeface="+mj-ea"/>
                <a:cs typeface="Arial" panose="020B0604020202020204" pitchFamily="34" charset="0"/>
              </a:rPr>
              <a:t>Jobba</a:t>
            </a:r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+mj-ea"/>
                <a:cs typeface="Arial" panose="020B0604020202020204" pitchFamily="34" charset="0"/>
              </a:rPr>
              <a:t>två</a:t>
            </a:r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+mj-ea"/>
                <a:cs typeface="Arial" panose="020B0604020202020204" pitchFamily="34" charset="0"/>
              </a:rPr>
              <a:t>och</a:t>
            </a:r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+mj-ea"/>
                <a:cs typeface="Arial" panose="020B0604020202020204" pitchFamily="34" charset="0"/>
              </a:rPr>
              <a:t>två</a:t>
            </a:r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+mj-ea"/>
                <a:cs typeface="Arial" panose="020B0604020202020204" pitchFamily="34" charset="0"/>
              </a:rPr>
              <a:t>och</a:t>
            </a:r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+mj-ea"/>
                <a:cs typeface="Arial" panose="020B0604020202020204" pitchFamily="34" charset="0"/>
              </a:rPr>
              <a:t>redovisa</a:t>
            </a:r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 sedan i </a:t>
            </a:r>
            <a:r>
              <a:rPr lang="en-US" sz="2400" dirty="0" err="1">
                <a:latin typeface="+mj-lt"/>
                <a:ea typeface="+mj-ea"/>
                <a:cs typeface="Arial" panose="020B0604020202020204" pitchFamily="34" charset="0"/>
              </a:rPr>
              <a:t>storgrupp</a:t>
            </a:r>
            <a:r>
              <a:rPr lang="en-US" sz="2400" dirty="0">
                <a:latin typeface="+mj-lt"/>
                <a:ea typeface="+mj-ea"/>
                <a:cs typeface="Arial" panose="020B0604020202020204" pitchFamily="34" charset="0"/>
              </a:rPr>
              <a:t>.</a:t>
            </a:r>
          </a:p>
          <a:p>
            <a:pPr algn="l"/>
            <a:endParaRPr lang="sv-SE" dirty="0"/>
          </a:p>
        </p:txBody>
      </p:sp>
      <p:pic>
        <p:nvPicPr>
          <p:cNvPr id="5" name="Picture 2" descr="Symbol för information Royalty Free Stock SVG Vector and Clip Art">
            <a:extLst>
              <a:ext uri="{FF2B5EF4-FFF2-40B4-BE49-F238E27FC236}">
                <a16:creationId xmlns:a16="http://schemas.microsoft.com/office/drawing/2014/main" id="{94503B84-87ED-6CE5-A063-E8BB9335E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1" b="1"/>
          <a:stretch/>
        </p:blipFill>
        <p:spPr bwMode="auto">
          <a:xfrm>
            <a:off x="9166575" y="3829050"/>
            <a:ext cx="2944782" cy="29358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1642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69BCC5-7CAA-07FD-5B0A-D3C8AA1D1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3525"/>
            <a:ext cx="8191500" cy="293556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cs typeface="Arial" panose="020B0604020202020204" pitchFamily="34" charset="0"/>
              </a:rPr>
              <a:t>Teoretisk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kunskap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och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rekommendationer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att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studera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på</a:t>
            </a:r>
            <a:r>
              <a:rPr lang="en-US" dirty="0">
                <a:cs typeface="Arial" panose="020B0604020202020204" pitchFamily="34" charset="0"/>
              </a:rPr>
              <a:t> 1177:s </a:t>
            </a:r>
            <a:r>
              <a:rPr lang="en-US" dirty="0" err="1">
                <a:cs typeface="Arial" panose="020B0604020202020204" pitchFamily="34" charset="0"/>
              </a:rPr>
              <a:t>hemsida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40A66B4-B8DF-B547-DAA0-89FAB1E62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2525"/>
            <a:ext cx="9144000" cy="773111"/>
          </a:xfrm>
        </p:spPr>
        <p:txBody>
          <a:bodyPr/>
          <a:lstStyle/>
          <a:p>
            <a:r>
              <a:rPr lang="sv-SE" dirty="0">
                <a:hlinkClick r:id="rId2"/>
              </a:rPr>
              <a:t>https://www.1177.se/liv--halsa/fysisk-aktivitet-och-traning/</a:t>
            </a:r>
            <a:endParaRPr lang="sv-SE" dirty="0"/>
          </a:p>
          <a:p>
            <a:endParaRPr lang="sv-SE" dirty="0"/>
          </a:p>
        </p:txBody>
      </p:sp>
      <p:pic>
        <p:nvPicPr>
          <p:cNvPr id="4" name="Picture 2" descr="Symbol för information Royalty Free Stock SVG Vector and Clip Art">
            <a:extLst>
              <a:ext uri="{FF2B5EF4-FFF2-40B4-BE49-F238E27FC236}">
                <a16:creationId xmlns:a16="http://schemas.microsoft.com/office/drawing/2014/main" id="{29D01C57-9780-63A2-4000-487911155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1" b="1"/>
          <a:stretch/>
        </p:blipFill>
        <p:spPr bwMode="auto">
          <a:xfrm>
            <a:off x="9820274" y="95250"/>
            <a:ext cx="2300607" cy="22936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7557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EFC5DE-D258-9B9E-7139-4E1D86238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" y="1371600"/>
            <a:ext cx="11569148" cy="102373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sv-SE" dirty="0">
                <a:cs typeface="Arial" panose="020B0604020202020204" pitchFamily="34" charset="0"/>
              </a:rPr>
              <a:t>Positiva förändringar!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A38C28-F5A5-8AB2-83FB-931E81B11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7192617" cy="2818640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Ökad blodvolym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Fler röda blodkroppar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Starkare hjärta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Fler blodkärl i arbetande muskler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Ökad styrka i ben- och bålmuskler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v-SE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spcAft>
                <a:spcPts val="800"/>
              </a:spcAft>
            </a:pPr>
            <a:endParaRPr lang="sv-SE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812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A830B2-0E33-53B0-6762-871EB329A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cs typeface="Arial" panose="020B0604020202020204" pitchFamily="34" charset="0"/>
              </a:rPr>
              <a:t>Exempel på hjälpmedel vid konditionsträning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15EE97-E387-F7BE-A810-0DF33F6D1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84982"/>
            <a:ext cx="9143999" cy="254441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600" dirty="0">
                <a:latin typeface="+mj-lt"/>
                <a:ea typeface="+mj-ea"/>
                <a:cs typeface="Arial" panose="020B0604020202020204" pitchFamily="34" charset="0"/>
              </a:rPr>
              <a:t>Pulsklocka </a:t>
            </a:r>
            <a:r>
              <a:rPr lang="sv-SE" sz="3000" dirty="0">
                <a:latin typeface="+mj-lt"/>
                <a:ea typeface="+mj-ea"/>
                <a:cs typeface="Arial" panose="020B0604020202020204" pitchFamily="34" charset="0"/>
              </a:rPr>
              <a:t>(Hur fungerar den och hur kan jag ha nytta av den?)</a:t>
            </a:r>
            <a:endParaRPr lang="sv-SE" sz="3600" dirty="0">
              <a:latin typeface="+mj-lt"/>
              <a:ea typeface="+mj-ea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600" dirty="0">
                <a:latin typeface="+mj-lt"/>
                <a:ea typeface="+mj-ea"/>
                <a:cs typeface="Arial" panose="020B0604020202020204" pitchFamily="34" charset="0"/>
              </a:rPr>
              <a:t>Stegräknare </a:t>
            </a:r>
            <a:r>
              <a:rPr lang="sv-SE" sz="3000" dirty="0">
                <a:latin typeface="+mj-lt"/>
                <a:ea typeface="+mj-ea"/>
                <a:cs typeface="Arial" panose="020B0604020202020204" pitchFamily="34" charset="0"/>
              </a:rPr>
              <a:t>(hur fungerar den?)</a:t>
            </a:r>
          </a:p>
          <a:p>
            <a:pPr algn="l"/>
            <a:r>
              <a:rPr lang="sv-SE" sz="3000" dirty="0">
                <a:latin typeface="+mj-lt"/>
                <a:ea typeface="+mj-ea"/>
                <a:cs typeface="Arial" panose="020B0604020202020204" pitchFamily="34" charset="0"/>
              </a:rPr>
              <a:t>Jobba två och två och redovisa för varandra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93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91792A-E143-F249-D0DC-9BBE53E79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82907"/>
          </a:xfrm>
        </p:spPr>
        <p:txBody>
          <a:bodyPr/>
          <a:lstStyle/>
          <a:p>
            <a:r>
              <a:rPr lang="sv-SE" b="1" dirty="0">
                <a:cs typeface="Arial" panose="020B0604020202020204" pitchFamily="34" charset="0"/>
              </a:rPr>
              <a:t>Dags</a:t>
            </a:r>
            <a:r>
              <a:rPr lang="sv-SE" dirty="0"/>
              <a:t> </a:t>
            </a:r>
            <a:r>
              <a:rPr lang="sv-SE" b="1" dirty="0">
                <a:cs typeface="Arial" panose="020B0604020202020204" pitchFamily="34" charset="0"/>
              </a:rPr>
              <a:t>för aktivitet!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B92655-C66A-80D2-C665-EA5C70FA8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0583"/>
            <a:ext cx="9289774" cy="3180521"/>
          </a:xfrm>
        </p:spPr>
        <p:txBody>
          <a:bodyPr>
            <a:noAutofit/>
          </a:bodyPr>
          <a:lstStyle/>
          <a:p>
            <a:pPr algn="l"/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Vad ska vi göra?</a:t>
            </a:r>
          </a:p>
          <a:p>
            <a:pPr algn="l"/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Hur gör vi det?</a:t>
            </a:r>
          </a:p>
          <a:p>
            <a:pPr algn="l"/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Tidsåtgång?</a:t>
            </a:r>
          </a:p>
          <a:p>
            <a:pPr algn="l"/>
            <a:r>
              <a:rPr lang="sv-SE" sz="2800" dirty="0">
                <a:latin typeface="+mj-lt"/>
                <a:ea typeface="+mj-ea"/>
                <a:cs typeface="Arial" panose="020B0604020202020204" pitchFamily="34" charset="0"/>
              </a:rPr>
              <a:t>Uppgift under aktiviteten. Observera vad som händer med puls och andning. </a:t>
            </a:r>
          </a:p>
          <a:p>
            <a:pPr algn="l"/>
            <a:endParaRPr lang="sv-SE" dirty="0">
              <a:latin typeface="+mj-lt"/>
              <a:ea typeface="+mj-ea"/>
              <a:cs typeface="Arial" panose="020B0604020202020204" pitchFamily="34" charset="0"/>
            </a:endParaRP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214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SF">
      <a:dk1>
        <a:sysClr val="windowText" lastClr="000000"/>
      </a:dk1>
      <a:lt1>
        <a:sysClr val="window" lastClr="FFFFFF"/>
      </a:lt1>
      <a:dk2>
        <a:srgbClr val="006694"/>
      </a:dk2>
      <a:lt2>
        <a:srgbClr val="E3AAA5"/>
      </a:lt2>
      <a:accent1>
        <a:srgbClr val="90205B"/>
      </a:accent1>
      <a:accent2>
        <a:srgbClr val="F79F1E"/>
      </a:accent2>
      <a:accent3>
        <a:srgbClr val="67B8C2"/>
      </a:accent3>
      <a:accent4>
        <a:srgbClr val="B2D9B9"/>
      </a:accent4>
      <a:accent5>
        <a:srgbClr val="A8D9EC"/>
      </a:accent5>
      <a:accent6>
        <a:srgbClr val="CB5F50"/>
      </a:accent6>
      <a:hlink>
        <a:srgbClr val="006694"/>
      </a:hlink>
      <a:folHlink>
        <a:srgbClr val="90205B"/>
      </a:folHlink>
    </a:clrScheme>
    <a:fontScheme name="FSF">
      <a:majorFont>
        <a:latin typeface="Raleway Semi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F powerpointmall" id="{706F633A-0BB7-4895-B378-58179C619D5F}" vid="{AF52A191-2D1C-418B-B275-CD89E89A3C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FSF powerpointmall</Template>
  <TotalTime>158</TotalTime>
  <Words>363</Words>
  <Application>Microsoft Office PowerPoint</Application>
  <PresentationFormat>Bredbild</PresentationFormat>
  <Paragraphs>59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Raleway</vt:lpstr>
      <vt:lpstr>Symbol</vt:lpstr>
      <vt:lpstr>Raleway SemiBold</vt:lpstr>
      <vt:lpstr>Arial</vt:lpstr>
      <vt:lpstr>Calibri</vt:lpstr>
      <vt:lpstr>Office-tema</vt:lpstr>
      <vt:lpstr>Lärgrupp  konditionsträning</vt:lpstr>
      <vt:lpstr>En presentation av deltagarna</vt:lpstr>
      <vt:lpstr>Konditionsträning</vt:lpstr>
      <vt:lpstr>Vad händer i kroppen vid konditionsträning? </vt:lpstr>
      <vt:lpstr>Teoretisk kunskap och rekommendationer att studera på Folkhälsomyndighetens hemsida:</vt:lpstr>
      <vt:lpstr>Teoretisk kunskap och rekommendationer att studera på 1177:s hemsida</vt:lpstr>
      <vt:lpstr>Positiva förändringar!</vt:lpstr>
      <vt:lpstr>Exempel på hjälpmedel vid konditionsträning</vt:lpstr>
      <vt:lpstr>Dags för aktivitet!</vt:lpstr>
      <vt:lpstr>Efter aktiviteten </vt:lpstr>
      <vt:lpstr>Vid aktiviteten aktiverades flera av de fem fysiska baskvaliteterna.</vt:lpstr>
      <vt:lpstr>Uppgift inför nästa träff</vt:lpstr>
      <vt:lpstr>Nästa träff!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Kjell Folkesson (Flygsport)</dc:creator>
  <cp:lastModifiedBy>Pierre Styfberg (RF/SISU)</cp:lastModifiedBy>
  <cp:revision>2</cp:revision>
  <dcterms:created xsi:type="dcterms:W3CDTF">2023-10-06T14:11:56Z</dcterms:created>
  <dcterms:modified xsi:type="dcterms:W3CDTF">2023-11-02T17:53:39Z</dcterms:modified>
</cp:coreProperties>
</file>