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5" r:id="rId3"/>
    <p:sldId id="275" r:id="rId4"/>
    <p:sldId id="267" r:id="rId5"/>
    <p:sldId id="273" r:id="rId6"/>
    <p:sldId id="266" r:id="rId7"/>
    <p:sldId id="279" r:id="rId8"/>
    <p:sldId id="282" r:id="rId9"/>
    <p:sldId id="274" r:id="rId10"/>
    <p:sldId id="264" r:id="rId11"/>
    <p:sldId id="271" r:id="rId12"/>
    <p:sldId id="272" r:id="rId13"/>
    <p:sldId id="269" r:id="rId14"/>
    <p:sldId id="268" r:id="rId15"/>
    <p:sldId id="276" r:id="rId16"/>
    <p:sldId id="278" r:id="rId17"/>
    <p:sldId id="281" r:id="rId18"/>
    <p:sldId id="270" r:id="rId19"/>
  </p:sldIdLst>
  <p:sldSz cx="12192000" cy="6858000"/>
  <p:notesSz cx="6858000" cy="9144000"/>
  <p:embeddedFontLst>
    <p:embeddedFont>
      <p:font typeface="Raleway SemiBold" panose="020B0604020202020204" charset="0"/>
      <p:bold r:id="rId20"/>
      <p:boldItalic r:id="rId21"/>
    </p:embeddedFont>
    <p:embeddedFont>
      <p:font typeface="Raleway" panose="020B0604020202020204" charset="0"/>
      <p:regular r:id="rId22"/>
      <p:bold r:id="rId23"/>
      <p:italic r:id="rId24"/>
      <p:boldItalic r:id="rId25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3EE2A-288E-46A4-8156-8869EE37CF05}" v="120" dt="2023-10-25T15:47:20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Styfberg (RF/SISU)" userId="9248a8e0-cf5a-4ba2-897b-f20128439b4f" providerId="ADAL" clId="{29B58215-7D81-4071-A09E-9699C0E03E47}"/>
    <pc:docChg chg="undo custSel addSld modSld">
      <pc:chgData name="Pierre Styfberg (RF/SISU)" userId="9248a8e0-cf5a-4ba2-897b-f20128439b4f" providerId="ADAL" clId="{29B58215-7D81-4071-A09E-9699C0E03E47}" dt="2023-10-13T09:27:50.876" v="229" actId="2711"/>
      <pc:docMkLst>
        <pc:docMk/>
      </pc:docMkLst>
      <pc:sldChg chg="addSp modSp mod modClrScheme chgLayout">
        <pc:chgData name="Pierre Styfberg (RF/SISU)" userId="9248a8e0-cf5a-4ba2-897b-f20128439b4f" providerId="ADAL" clId="{29B58215-7D81-4071-A09E-9699C0E03E47}" dt="2023-10-13T08:54:37.945" v="77" actId="2711"/>
        <pc:sldMkLst>
          <pc:docMk/>
          <pc:sldMk cId="1516455780" sldId="256"/>
        </pc:sldMkLst>
        <pc:spChg chg="mod">
          <ac:chgData name="Pierre Styfberg (RF/SISU)" userId="9248a8e0-cf5a-4ba2-897b-f20128439b4f" providerId="ADAL" clId="{29B58215-7D81-4071-A09E-9699C0E03E47}" dt="2023-10-13T08:42:49.545" v="12" actId="26606"/>
          <ac:spMkLst>
            <pc:docMk/>
            <pc:sldMk cId="1516455780" sldId="256"/>
            <ac:spMk id="2" creationId="{F49F336E-661F-6FE6-C97A-6DD9CA4D347E}"/>
          </ac:spMkLst>
        </pc:spChg>
        <pc:spChg chg="mod ord">
          <ac:chgData name="Pierre Styfberg (RF/SISU)" userId="9248a8e0-cf5a-4ba2-897b-f20128439b4f" providerId="ADAL" clId="{29B58215-7D81-4071-A09E-9699C0E03E47}" dt="2023-10-13T08:54:37.945" v="77" actId="2711"/>
          <ac:spMkLst>
            <pc:docMk/>
            <pc:sldMk cId="1516455780" sldId="256"/>
            <ac:spMk id="3" creationId="{1D4BE173-1B48-E579-844E-0090330384A5}"/>
          </ac:spMkLst>
        </pc:spChg>
        <pc:picChg chg="add mod">
          <ac:chgData name="Pierre Styfberg (RF/SISU)" userId="9248a8e0-cf5a-4ba2-897b-f20128439b4f" providerId="ADAL" clId="{29B58215-7D81-4071-A09E-9699C0E03E47}" dt="2023-10-13T08:43:05.601" v="16" actId="1076"/>
          <ac:picMkLst>
            <pc:docMk/>
            <pc:sldMk cId="1516455780" sldId="256"/>
            <ac:picMk id="4" creationId="{6EE4930F-C70F-2B0D-335B-5A1FB7DCA1C8}"/>
          </ac:picMkLst>
        </pc:picChg>
      </pc:sldChg>
      <pc:sldChg chg="modSp add mod">
        <pc:chgData name="Pierre Styfberg (RF/SISU)" userId="9248a8e0-cf5a-4ba2-897b-f20128439b4f" providerId="ADAL" clId="{29B58215-7D81-4071-A09E-9699C0E03E47}" dt="2023-10-13T08:55:40.723" v="88" actId="27636"/>
        <pc:sldMkLst>
          <pc:docMk/>
          <pc:sldMk cId="3039690443" sldId="257"/>
        </pc:sldMkLst>
        <pc:spChg chg="mod">
          <ac:chgData name="Pierre Styfberg (RF/SISU)" userId="9248a8e0-cf5a-4ba2-897b-f20128439b4f" providerId="ADAL" clId="{29B58215-7D81-4071-A09E-9699C0E03E47}" dt="2023-10-13T08:54:49.322" v="78" actId="2711"/>
          <ac:spMkLst>
            <pc:docMk/>
            <pc:sldMk cId="3039690443" sldId="257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29B58215-7D81-4071-A09E-9699C0E03E47}" dt="2023-10-13T08:55:40.723" v="88" actId="27636"/>
          <ac:spMkLst>
            <pc:docMk/>
            <pc:sldMk cId="3039690443" sldId="257"/>
            <ac:spMk id="3" creationId="{1D4BE173-1B48-E579-844E-0090330384A5}"/>
          </ac:spMkLst>
        </pc:spChg>
      </pc:sldChg>
      <pc:sldChg chg="addSp delSp modSp new mod">
        <pc:chgData name="Pierre Styfberg (RF/SISU)" userId="9248a8e0-cf5a-4ba2-897b-f20128439b4f" providerId="ADAL" clId="{29B58215-7D81-4071-A09E-9699C0E03E47}" dt="2023-10-13T09:25:40.680" v="219" actId="1076"/>
        <pc:sldMkLst>
          <pc:docMk/>
          <pc:sldMk cId="1891046641" sldId="258"/>
        </pc:sldMkLst>
        <pc:spChg chg="mod">
          <ac:chgData name="Pierre Styfberg (RF/SISU)" userId="9248a8e0-cf5a-4ba2-897b-f20128439b4f" providerId="ADAL" clId="{29B58215-7D81-4071-A09E-9699C0E03E47}" dt="2023-10-13T08:56:36.579" v="94" actId="14100"/>
          <ac:spMkLst>
            <pc:docMk/>
            <pc:sldMk cId="1891046641" sldId="258"/>
            <ac:spMk id="2" creationId="{154883AD-9F0C-F998-3EF2-1C5A3BD8879E}"/>
          </ac:spMkLst>
        </pc:spChg>
        <pc:spChg chg="del">
          <ac:chgData name="Pierre Styfberg (RF/SISU)" userId="9248a8e0-cf5a-4ba2-897b-f20128439b4f" providerId="ADAL" clId="{29B58215-7D81-4071-A09E-9699C0E03E47}" dt="2023-10-13T08:45:25.599" v="22"/>
          <ac:spMkLst>
            <pc:docMk/>
            <pc:sldMk cId="1891046641" sldId="258"/>
            <ac:spMk id="3" creationId="{FA371E9C-2623-B642-0D14-76CB0F463994}"/>
          </ac:spMkLst>
        </pc:spChg>
        <pc:spChg chg="mod">
          <ac:chgData name="Pierre Styfberg (RF/SISU)" userId="9248a8e0-cf5a-4ba2-897b-f20128439b4f" providerId="ADAL" clId="{29B58215-7D81-4071-A09E-9699C0E03E47}" dt="2023-10-13T08:56:51.037" v="95" actId="255"/>
          <ac:spMkLst>
            <pc:docMk/>
            <pc:sldMk cId="1891046641" sldId="258"/>
            <ac:spMk id="4" creationId="{31E6A106-938E-0715-5285-424DBA78CF60}"/>
          </ac:spMkLst>
        </pc:spChg>
        <pc:picChg chg="add mod">
          <ac:chgData name="Pierre Styfberg (RF/SISU)" userId="9248a8e0-cf5a-4ba2-897b-f20128439b4f" providerId="ADAL" clId="{29B58215-7D81-4071-A09E-9699C0E03E47}" dt="2023-10-13T09:25:40.680" v="219" actId="1076"/>
          <ac:picMkLst>
            <pc:docMk/>
            <pc:sldMk cId="1891046641" sldId="258"/>
            <ac:picMk id="5" creationId="{FCFA887B-6792-10CB-6D02-BDC2110F55C5}"/>
          </ac:picMkLst>
        </pc:picChg>
      </pc:sldChg>
      <pc:sldChg chg="addSp delSp modSp new mod">
        <pc:chgData name="Pierre Styfberg (RF/SISU)" userId="9248a8e0-cf5a-4ba2-897b-f20128439b4f" providerId="ADAL" clId="{29B58215-7D81-4071-A09E-9699C0E03E47}" dt="2023-10-13T09:25:59.498" v="223" actId="1076"/>
        <pc:sldMkLst>
          <pc:docMk/>
          <pc:sldMk cId="3306805597" sldId="259"/>
        </pc:sldMkLst>
        <pc:spChg chg="mod">
          <ac:chgData name="Pierre Styfberg (RF/SISU)" userId="9248a8e0-cf5a-4ba2-897b-f20128439b4f" providerId="ADAL" clId="{29B58215-7D81-4071-A09E-9699C0E03E47}" dt="2023-10-13T08:58:21.100" v="105" actId="255"/>
          <ac:spMkLst>
            <pc:docMk/>
            <pc:sldMk cId="3306805597" sldId="259"/>
            <ac:spMk id="2" creationId="{83E1AA2C-98DF-FA8F-7836-42575BB7C156}"/>
          </ac:spMkLst>
        </pc:spChg>
        <pc:spChg chg="del">
          <ac:chgData name="Pierre Styfberg (RF/SISU)" userId="9248a8e0-cf5a-4ba2-897b-f20128439b4f" providerId="ADAL" clId="{29B58215-7D81-4071-A09E-9699C0E03E47}" dt="2023-10-13T08:49:23.527" v="46"/>
          <ac:spMkLst>
            <pc:docMk/>
            <pc:sldMk cId="3306805597" sldId="259"/>
            <ac:spMk id="3" creationId="{24F7EDBF-D78C-F0CD-8002-8FDDABD3572E}"/>
          </ac:spMkLst>
        </pc:spChg>
        <pc:spChg chg="mod">
          <ac:chgData name="Pierre Styfberg (RF/SISU)" userId="9248a8e0-cf5a-4ba2-897b-f20128439b4f" providerId="ADAL" clId="{29B58215-7D81-4071-A09E-9699C0E03E47}" dt="2023-10-13T08:59:43.190" v="117" actId="1076"/>
          <ac:spMkLst>
            <pc:docMk/>
            <pc:sldMk cId="3306805597" sldId="259"/>
            <ac:spMk id="4" creationId="{39DDC7D2-E676-F15D-C69C-71680BB115A5}"/>
          </ac:spMkLst>
        </pc:spChg>
        <pc:picChg chg="add del mod">
          <ac:chgData name="Pierre Styfberg (RF/SISU)" userId="9248a8e0-cf5a-4ba2-897b-f20128439b4f" providerId="ADAL" clId="{29B58215-7D81-4071-A09E-9699C0E03E47}" dt="2023-10-13T08:48:19.170" v="42"/>
          <ac:picMkLst>
            <pc:docMk/>
            <pc:sldMk cId="3306805597" sldId="259"/>
            <ac:picMk id="5" creationId="{977A95E6-BEBC-B8B8-797E-F76D2814F6AB}"/>
          </ac:picMkLst>
        </pc:picChg>
        <pc:picChg chg="add mod">
          <ac:chgData name="Pierre Styfberg (RF/SISU)" userId="9248a8e0-cf5a-4ba2-897b-f20128439b4f" providerId="ADAL" clId="{29B58215-7D81-4071-A09E-9699C0E03E47}" dt="2023-10-13T09:25:59.498" v="223" actId="1076"/>
          <ac:picMkLst>
            <pc:docMk/>
            <pc:sldMk cId="3306805597" sldId="259"/>
            <ac:picMk id="6" creationId="{8F41497D-678B-91E9-69C5-D1A8F3894A6C}"/>
          </ac:picMkLst>
        </pc:picChg>
      </pc:sldChg>
      <pc:sldChg chg="addSp delSp modSp new mod">
        <pc:chgData name="Pierre Styfberg (RF/SISU)" userId="9248a8e0-cf5a-4ba2-897b-f20128439b4f" providerId="ADAL" clId="{29B58215-7D81-4071-A09E-9699C0E03E47}" dt="2023-10-13T09:26:31.459" v="226" actId="20577"/>
        <pc:sldMkLst>
          <pc:docMk/>
          <pc:sldMk cId="3789074115" sldId="260"/>
        </pc:sldMkLst>
        <pc:spChg chg="mod">
          <ac:chgData name="Pierre Styfberg (RF/SISU)" userId="9248a8e0-cf5a-4ba2-897b-f20128439b4f" providerId="ADAL" clId="{29B58215-7D81-4071-A09E-9699C0E03E47}" dt="2023-10-13T09:26:31.459" v="226" actId="20577"/>
          <ac:spMkLst>
            <pc:docMk/>
            <pc:sldMk cId="3789074115" sldId="260"/>
            <ac:spMk id="2" creationId="{126A019A-26D2-ECCA-CF71-B3599D9D2F6D}"/>
          </ac:spMkLst>
        </pc:spChg>
        <pc:spChg chg="del">
          <ac:chgData name="Pierre Styfberg (RF/SISU)" userId="9248a8e0-cf5a-4ba2-897b-f20128439b4f" providerId="ADAL" clId="{29B58215-7D81-4071-A09E-9699C0E03E47}" dt="2023-10-13T08:51:48.641" v="61"/>
          <ac:spMkLst>
            <pc:docMk/>
            <pc:sldMk cId="3789074115" sldId="260"/>
            <ac:spMk id="3" creationId="{2CC298BC-C42F-7994-1C8E-F459224FE1CB}"/>
          </ac:spMkLst>
        </pc:spChg>
        <pc:spChg chg="mod">
          <ac:chgData name="Pierre Styfberg (RF/SISU)" userId="9248a8e0-cf5a-4ba2-897b-f20128439b4f" providerId="ADAL" clId="{29B58215-7D81-4071-A09E-9699C0E03E47}" dt="2023-10-13T09:00:37.905" v="121" actId="14100"/>
          <ac:spMkLst>
            <pc:docMk/>
            <pc:sldMk cId="3789074115" sldId="260"/>
            <ac:spMk id="4" creationId="{2A5A72E0-2AFE-FC26-67A7-96E57C418BA4}"/>
          </ac:spMkLst>
        </pc:spChg>
        <pc:picChg chg="add mod">
          <ac:chgData name="Pierre Styfberg (RF/SISU)" userId="9248a8e0-cf5a-4ba2-897b-f20128439b4f" providerId="ADAL" clId="{29B58215-7D81-4071-A09E-9699C0E03E47}" dt="2023-10-13T08:51:48.641" v="61"/>
          <ac:picMkLst>
            <pc:docMk/>
            <pc:sldMk cId="3789074115" sldId="260"/>
            <ac:picMk id="5" creationId="{DA75B369-C60D-3BDE-17C7-42C25C045115}"/>
          </ac:picMkLst>
        </pc:picChg>
      </pc:sldChg>
      <pc:sldChg chg="addSp delSp modSp new mod">
        <pc:chgData name="Pierre Styfberg (RF/SISU)" userId="9248a8e0-cf5a-4ba2-897b-f20128439b4f" providerId="ADAL" clId="{29B58215-7D81-4071-A09E-9699C0E03E47}" dt="2023-10-13T09:26:11.852" v="224" actId="14100"/>
        <pc:sldMkLst>
          <pc:docMk/>
          <pc:sldMk cId="3310891362" sldId="261"/>
        </pc:sldMkLst>
        <pc:spChg chg="mod">
          <ac:chgData name="Pierre Styfberg (RF/SISU)" userId="9248a8e0-cf5a-4ba2-897b-f20128439b4f" providerId="ADAL" clId="{29B58215-7D81-4071-A09E-9699C0E03E47}" dt="2023-10-13T09:03:12.270" v="132" actId="14100"/>
          <ac:spMkLst>
            <pc:docMk/>
            <pc:sldMk cId="3310891362" sldId="261"/>
            <ac:spMk id="2" creationId="{8CAD3F56-25AF-CF5D-DA63-2CEC9E466CAF}"/>
          </ac:spMkLst>
        </pc:spChg>
        <pc:spChg chg="del">
          <ac:chgData name="Pierre Styfberg (RF/SISU)" userId="9248a8e0-cf5a-4ba2-897b-f20128439b4f" providerId="ADAL" clId="{29B58215-7D81-4071-A09E-9699C0E03E47}" dt="2023-10-13T09:01:27.389" v="123"/>
          <ac:spMkLst>
            <pc:docMk/>
            <pc:sldMk cId="3310891362" sldId="261"/>
            <ac:spMk id="3" creationId="{3C349C58-FBEF-632A-D263-543971F8CA4D}"/>
          </ac:spMkLst>
        </pc:spChg>
        <pc:spChg chg="mod">
          <ac:chgData name="Pierre Styfberg (RF/SISU)" userId="9248a8e0-cf5a-4ba2-897b-f20128439b4f" providerId="ADAL" clId="{29B58215-7D81-4071-A09E-9699C0E03E47}" dt="2023-10-13T09:03:39.762" v="137" actId="27636"/>
          <ac:spMkLst>
            <pc:docMk/>
            <pc:sldMk cId="3310891362" sldId="261"/>
            <ac:spMk id="4" creationId="{0DEA185D-9E27-37B5-BCED-2EFE4F8366FF}"/>
          </ac:spMkLst>
        </pc:spChg>
        <pc:picChg chg="add mod">
          <ac:chgData name="Pierre Styfberg (RF/SISU)" userId="9248a8e0-cf5a-4ba2-897b-f20128439b4f" providerId="ADAL" clId="{29B58215-7D81-4071-A09E-9699C0E03E47}" dt="2023-10-13T09:26:11.852" v="224" actId="14100"/>
          <ac:picMkLst>
            <pc:docMk/>
            <pc:sldMk cId="3310891362" sldId="261"/>
            <ac:picMk id="5" creationId="{756AC3BA-0058-4BE8-F282-F771A39823B0}"/>
          </ac:picMkLst>
        </pc:picChg>
      </pc:sldChg>
      <pc:sldChg chg="addSp delSp modSp new mod">
        <pc:chgData name="Pierre Styfberg (RF/SISU)" userId="9248a8e0-cf5a-4ba2-897b-f20128439b4f" providerId="ADAL" clId="{29B58215-7D81-4071-A09E-9699C0E03E47}" dt="2023-10-13T09:08:22.850" v="151" actId="14100"/>
        <pc:sldMkLst>
          <pc:docMk/>
          <pc:sldMk cId="1725305693" sldId="262"/>
        </pc:sldMkLst>
        <pc:spChg chg="mod">
          <ac:chgData name="Pierre Styfberg (RF/SISU)" userId="9248a8e0-cf5a-4ba2-897b-f20128439b4f" providerId="ADAL" clId="{29B58215-7D81-4071-A09E-9699C0E03E47}" dt="2023-10-13T09:07:03.128" v="148" actId="14100"/>
          <ac:spMkLst>
            <pc:docMk/>
            <pc:sldMk cId="1725305693" sldId="262"/>
            <ac:spMk id="2" creationId="{E8AEA504-8571-CF95-D8B3-FF14431D1503}"/>
          </ac:spMkLst>
        </pc:spChg>
        <pc:spChg chg="del">
          <ac:chgData name="Pierre Styfberg (RF/SISU)" userId="9248a8e0-cf5a-4ba2-897b-f20128439b4f" providerId="ADAL" clId="{29B58215-7D81-4071-A09E-9699C0E03E47}" dt="2023-10-13T09:05:57.295" v="143"/>
          <ac:spMkLst>
            <pc:docMk/>
            <pc:sldMk cId="1725305693" sldId="262"/>
            <ac:spMk id="3" creationId="{ADFA8224-E7BF-3B69-B3BB-1B5A52825214}"/>
          </ac:spMkLst>
        </pc:spChg>
        <pc:spChg chg="mod">
          <ac:chgData name="Pierre Styfberg (RF/SISU)" userId="9248a8e0-cf5a-4ba2-897b-f20128439b4f" providerId="ADAL" clId="{29B58215-7D81-4071-A09E-9699C0E03E47}" dt="2023-10-13T09:06:51.751" v="146" actId="108"/>
          <ac:spMkLst>
            <pc:docMk/>
            <pc:sldMk cId="1725305693" sldId="262"/>
            <ac:spMk id="4" creationId="{6B88B22E-A1D4-29D9-4C1F-A7739E6543C3}"/>
          </ac:spMkLst>
        </pc:spChg>
        <pc:picChg chg="add mod">
          <ac:chgData name="Pierre Styfberg (RF/SISU)" userId="9248a8e0-cf5a-4ba2-897b-f20128439b4f" providerId="ADAL" clId="{29B58215-7D81-4071-A09E-9699C0E03E47}" dt="2023-10-13T09:08:22.850" v="151" actId="14100"/>
          <ac:picMkLst>
            <pc:docMk/>
            <pc:sldMk cId="1725305693" sldId="262"/>
            <ac:picMk id="5" creationId="{F824DEFC-46BD-8752-1835-61F4D5A2BFF9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3T09:26:55.491" v="228" actId="1076"/>
        <pc:sldMkLst>
          <pc:docMk/>
          <pc:sldMk cId="1509265769" sldId="263"/>
        </pc:sldMkLst>
        <pc:spChg chg="mod">
          <ac:chgData name="Pierre Styfberg (RF/SISU)" userId="9248a8e0-cf5a-4ba2-897b-f20128439b4f" providerId="ADAL" clId="{29B58215-7D81-4071-A09E-9699C0E03E47}" dt="2023-10-13T09:10:50.302" v="163" actId="14100"/>
          <ac:spMkLst>
            <pc:docMk/>
            <pc:sldMk cId="1509265769" sldId="263"/>
            <ac:spMk id="2" creationId="{1A9945C6-CBB3-689B-B974-80E2B4E0D5BA}"/>
          </ac:spMkLst>
        </pc:spChg>
        <pc:spChg chg="mod">
          <ac:chgData name="Pierre Styfberg (RF/SISU)" userId="9248a8e0-cf5a-4ba2-897b-f20128439b4f" providerId="ADAL" clId="{29B58215-7D81-4071-A09E-9699C0E03E47}" dt="2023-10-13T09:12:52.187" v="171" actId="255"/>
          <ac:spMkLst>
            <pc:docMk/>
            <pc:sldMk cId="1509265769" sldId="263"/>
            <ac:spMk id="3" creationId="{6B3796C5-2C39-E173-E902-2A363A25EF07}"/>
          </ac:spMkLst>
        </pc:spChg>
        <pc:picChg chg="add mod">
          <ac:chgData name="Pierre Styfberg (RF/SISU)" userId="9248a8e0-cf5a-4ba2-897b-f20128439b4f" providerId="ADAL" clId="{29B58215-7D81-4071-A09E-9699C0E03E47}" dt="2023-10-13T09:26:55.491" v="228" actId="1076"/>
          <ac:picMkLst>
            <pc:docMk/>
            <pc:sldMk cId="1509265769" sldId="263"/>
            <ac:picMk id="4" creationId="{AF8E327B-0F2C-975F-7EE2-329629E96793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3T09:27:50.876" v="229" actId="2711"/>
        <pc:sldMkLst>
          <pc:docMk/>
          <pc:sldMk cId="3848129953" sldId="264"/>
        </pc:sldMkLst>
        <pc:spChg chg="mod">
          <ac:chgData name="Pierre Styfberg (RF/SISU)" userId="9248a8e0-cf5a-4ba2-897b-f20128439b4f" providerId="ADAL" clId="{29B58215-7D81-4071-A09E-9699C0E03E47}" dt="2023-10-13T09:14:43.365" v="186" actId="255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29B58215-7D81-4071-A09E-9699C0E03E47}" dt="2023-10-13T09:27:50.876" v="229" actId="2711"/>
          <ac:spMkLst>
            <pc:docMk/>
            <pc:sldMk cId="3848129953" sldId="264"/>
            <ac:spMk id="3" creationId="{78A38C28-F5A5-8AB2-83FB-931E81B1181A}"/>
          </ac:spMkLst>
        </pc:spChg>
        <pc:picChg chg="add mod">
          <ac:chgData name="Pierre Styfberg (RF/SISU)" userId="9248a8e0-cf5a-4ba2-897b-f20128439b4f" providerId="ADAL" clId="{29B58215-7D81-4071-A09E-9699C0E03E47}" dt="2023-10-13T09:18:47.022" v="216" actId="14100"/>
          <ac:picMkLst>
            <pc:docMk/>
            <pc:sldMk cId="3848129953" sldId="264"/>
            <ac:picMk id="4" creationId="{28DD00ED-A283-3168-C867-0F8E315C080F}"/>
          </ac:picMkLst>
        </pc:picChg>
        <pc:picChg chg="add mod">
          <ac:chgData name="Pierre Styfberg (RF/SISU)" userId="9248a8e0-cf5a-4ba2-897b-f20128439b4f" providerId="ADAL" clId="{29B58215-7D81-4071-A09E-9699C0E03E47}" dt="2023-10-13T09:17:33.665" v="209" actId="1076"/>
          <ac:picMkLst>
            <pc:docMk/>
            <pc:sldMk cId="3848129953" sldId="264"/>
            <ac:picMk id="5" creationId="{CDE96C47-C624-1B5A-F8CE-046BBB3573B5}"/>
          </ac:picMkLst>
        </pc:picChg>
        <pc:picChg chg="add mod">
          <ac:chgData name="Pierre Styfberg (RF/SISU)" userId="9248a8e0-cf5a-4ba2-897b-f20128439b4f" providerId="ADAL" clId="{29B58215-7D81-4071-A09E-9699C0E03E47}" dt="2023-10-13T09:18:27.934" v="213" actId="14100"/>
          <ac:picMkLst>
            <pc:docMk/>
            <pc:sldMk cId="3848129953" sldId="264"/>
            <ac:picMk id="6" creationId="{D4FD0250-DF8A-118C-C7AA-EF85C2E5827F}"/>
          </ac:picMkLst>
        </pc:picChg>
        <pc:picChg chg="add mod">
          <ac:chgData name="Pierre Styfberg (RF/SISU)" userId="9248a8e0-cf5a-4ba2-897b-f20128439b4f" providerId="ADAL" clId="{29B58215-7D81-4071-A09E-9699C0E03E47}" dt="2023-10-13T09:19:01.630" v="217" actId="14100"/>
          <ac:picMkLst>
            <pc:docMk/>
            <pc:sldMk cId="3848129953" sldId="264"/>
            <ac:picMk id="7" creationId="{786178CF-6F4D-BF80-81CF-738B62406EBF}"/>
          </ac:picMkLst>
        </pc:picChg>
        <pc:picChg chg="add mod">
          <ac:chgData name="Pierre Styfberg (RF/SISU)" userId="9248a8e0-cf5a-4ba2-897b-f20128439b4f" providerId="ADAL" clId="{29B58215-7D81-4071-A09E-9699C0E03E47}" dt="2023-10-13T09:18:32.389" v="214" actId="14100"/>
          <ac:picMkLst>
            <pc:docMk/>
            <pc:sldMk cId="3848129953" sldId="264"/>
            <ac:picMk id="8" creationId="{BAAF5FD5-2E1B-7B85-95CD-C219BB9D130F}"/>
          </ac:picMkLst>
        </pc:picChg>
      </pc:sldChg>
    </pc:docChg>
  </pc:docChgLst>
  <pc:docChgLst>
    <pc:chgData name="Pierre Styfberg (RF/SISU)" userId="9248a8e0-cf5a-4ba2-897b-f20128439b4f" providerId="ADAL" clId="{7342CB7E-DA58-496C-9C64-B2887BAC303C}"/>
    <pc:docChg chg="undo custSel addSld delSld modSld sldOrd">
      <pc:chgData name="Pierre Styfberg (RF/SISU)" userId="9248a8e0-cf5a-4ba2-897b-f20128439b4f" providerId="ADAL" clId="{7342CB7E-DA58-496C-9C64-B2887BAC303C}" dt="2023-10-17T07:44:03.558" v="371" actId="108"/>
      <pc:docMkLst>
        <pc:docMk/>
      </pc:docMkLst>
      <pc:sldChg chg="addSp delSp modSp mod">
        <pc:chgData name="Pierre Styfberg (RF/SISU)" userId="9248a8e0-cf5a-4ba2-897b-f20128439b4f" providerId="ADAL" clId="{7342CB7E-DA58-496C-9C64-B2887BAC303C}" dt="2023-10-16T13:01:31.313" v="26" actId="962"/>
        <pc:sldMkLst>
          <pc:docMk/>
          <pc:sldMk cId="1516455780" sldId="256"/>
        </pc:sldMkLst>
        <pc:spChg chg="mod">
          <ac:chgData name="Pierre Styfberg (RF/SISU)" userId="9248a8e0-cf5a-4ba2-897b-f20128439b4f" providerId="ADAL" clId="{7342CB7E-DA58-496C-9C64-B2887BAC303C}" dt="2023-10-16T13:00:37.486" v="18" actId="14100"/>
          <ac:spMkLst>
            <pc:docMk/>
            <pc:sldMk cId="1516455780" sldId="256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7342CB7E-DA58-496C-9C64-B2887BAC303C}" dt="2023-10-16T13:01:20.368" v="24" actId="14100"/>
          <ac:spMkLst>
            <pc:docMk/>
            <pc:sldMk cId="1516455780" sldId="256"/>
            <ac:spMk id="3" creationId="{1D4BE173-1B48-E579-844E-0090330384A5}"/>
          </ac:spMkLst>
        </pc:spChg>
        <pc:picChg chg="del">
          <ac:chgData name="Pierre Styfberg (RF/SISU)" userId="9248a8e0-cf5a-4ba2-897b-f20128439b4f" providerId="ADAL" clId="{7342CB7E-DA58-496C-9C64-B2887BAC303C}" dt="2023-10-16T12:59:22.231" v="9" actId="478"/>
          <ac:picMkLst>
            <pc:docMk/>
            <pc:sldMk cId="1516455780" sldId="256"/>
            <ac:picMk id="4" creationId="{6EE4930F-C70F-2B0D-335B-5A1FB7DCA1C8}"/>
          </ac:picMkLst>
        </pc:picChg>
        <pc:picChg chg="add mod">
          <ac:chgData name="Pierre Styfberg (RF/SISU)" userId="9248a8e0-cf5a-4ba2-897b-f20128439b4f" providerId="ADAL" clId="{7342CB7E-DA58-496C-9C64-B2887BAC303C}" dt="2023-10-16T13:01:31.313" v="26" actId="962"/>
          <ac:picMkLst>
            <pc:docMk/>
            <pc:sldMk cId="1516455780" sldId="256"/>
            <ac:picMk id="5" creationId="{0192393E-AE85-7E34-821F-C880DC99F39A}"/>
          </ac:picMkLst>
        </pc:picChg>
      </pc:sldChg>
      <pc:sldChg chg="del">
        <pc:chgData name="Pierre Styfberg (RF/SISU)" userId="9248a8e0-cf5a-4ba2-897b-f20128439b4f" providerId="ADAL" clId="{7342CB7E-DA58-496C-9C64-B2887BAC303C}" dt="2023-10-16T13:04:12.229" v="34" actId="47"/>
        <pc:sldMkLst>
          <pc:docMk/>
          <pc:sldMk cId="3039690443" sldId="257"/>
        </pc:sldMkLst>
      </pc:sldChg>
      <pc:sldChg chg="addSp delSp modSp del mod">
        <pc:chgData name="Pierre Styfberg (RF/SISU)" userId="9248a8e0-cf5a-4ba2-897b-f20128439b4f" providerId="ADAL" clId="{7342CB7E-DA58-496C-9C64-B2887BAC303C}" dt="2023-10-17T07:20:11.646" v="84" actId="47"/>
        <pc:sldMkLst>
          <pc:docMk/>
          <pc:sldMk cId="1891046641" sldId="258"/>
        </pc:sldMkLst>
        <pc:spChg chg="mod">
          <ac:chgData name="Pierre Styfberg (RF/SISU)" userId="9248a8e0-cf5a-4ba2-897b-f20128439b4f" providerId="ADAL" clId="{7342CB7E-DA58-496C-9C64-B2887BAC303C}" dt="2023-10-17T07:19:01.499" v="79"/>
          <ac:spMkLst>
            <pc:docMk/>
            <pc:sldMk cId="1891046641" sldId="258"/>
            <ac:spMk id="2" creationId="{154883AD-9F0C-F998-3EF2-1C5A3BD8879E}"/>
          </ac:spMkLst>
        </pc:spChg>
        <pc:spChg chg="add mod">
          <ac:chgData name="Pierre Styfberg (RF/SISU)" userId="9248a8e0-cf5a-4ba2-897b-f20128439b4f" providerId="ADAL" clId="{7342CB7E-DA58-496C-9C64-B2887BAC303C}" dt="2023-10-16T13:05:08.284" v="39" actId="478"/>
          <ac:spMkLst>
            <pc:docMk/>
            <pc:sldMk cId="1891046641" sldId="258"/>
            <ac:spMk id="3" creationId="{CE5D73AD-FADD-E2C0-41CF-186313DB93F1}"/>
          </ac:spMkLst>
        </pc:spChg>
        <pc:picChg chg="del">
          <ac:chgData name="Pierre Styfberg (RF/SISU)" userId="9248a8e0-cf5a-4ba2-897b-f20128439b4f" providerId="ADAL" clId="{7342CB7E-DA58-496C-9C64-B2887BAC303C}" dt="2023-10-16T13:05:08.284" v="39" actId="478"/>
          <ac:picMkLst>
            <pc:docMk/>
            <pc:sldMk cId="1891046641" sldId="258"/>
            <ac:picMk id="5" creationId="{FCFA887B-6792-10CB-6D02-BDC2110F55C5}"/>
          </ac:picMkLst>
        </pc:picChg>
      </pc:sldChg>
      <pc:sldChg chg="del">
        <pc:chgData name="Pierre Styfberg (RF/SISU)" userId="9248a8e0-cf5a-4ba2-897b-f20128439b4f" providerId="ADAL" clId="{7342CB7E-DA58-496C-9C64-B2887BAC303C}" dt="2023-10-17T07:24:39.293" v="131" actId="47"/>
        <pc:sldMkLst>
          <pc:docMk/>
          <pc:sldMk cId="3306805597" sldId="259"/>
        </pc:sldMkLst>
      </pc:sldChg>
      <pc:sldChg chg="del">
        <pc:chgData name="Pierre Styfberg (RF/SISU)" userId="9248a8e0-cf5a-4ba2-897b-f20128439b4f" providerId="ADAL" clId="{7342CB7E-DA58-496C-9C64-B2887BAC303C}" dt="2023-10-17T07:24:43.470" v="132" actId="47"/>
        <pc:sldMkLst>
          <pc:docMk/>
          <pc:sldMk cId="3789074115" sldId="260"/>
        </pc:sldMkLst>
      </pc:sldChg>
      <pc:sldChg chg="del">
        <pc:chgData name="Pierre Styfberg (RF/SISU)" userId="9248a8e0-cf5a-4ba2-897b-f20128439b4f" providerId="ADAL" clId="{7342CB7E-DA58-496C-9C64-B2887BAC303C}" dt="2023-10-17T07:24:46.956" v="133" actId="47"/>
        <pc:sldMkLst>
          <pc:docMk/>
          <pc:sldMk cId="3310891362" sldId="261"/>
        </pc:sldMkLst>
      </pc:sldChg>
      <pc:sldChg chg="del">
        <pc:chgData name="Pierre Styfberg (RF/SISU)" userId="9248a8e0-cf5a-4ba2-897b-f20128439b4f" providerId="ADAL" clId="{7342CB7E-DA58-496C-9C64-B2887BAC303C}" dt="2023-10-17T07:24:48.445" v="134" actId="47"/>
        <pc:sldMkLst>
          <pc:docMk/>
          <pc:sldMk cId="1725305693" sldId="262"/>
        </pc:sldMkLst>
      </pc:sldChg>
      <pc:sldChg chg="delSp modSp mod">
        <pc:chgData name="Pierre Styfberg (RF/SISU)" userId="9248a8e0-cf5a-4ba2-897b-f20128439b4f" providerId="ADAL" clId="{7342CB7E-DA58-496C-9C64-B2887BAC303C}" dt="2023-10-17T07:26:57.085" v="150" actId="108"/>
        <pc:sldMkLst>
          <pc:docMk/>
          <pc:sldMk cId="1509265769" sldId="263"/>
        </pc:sldMkLst>
        <pc:spChg chg="mod">
          <ac:chgData name="Pierre Styfberg (RF/SISU)" userId="9248a8e0-cf5a-4ba2-897b-f20128439b4f" providerId="ADAL" clId="{7342CB7E-DA58-496C-9C64-B2887BAC303C}" dt="2023-10-17T07:26:57.085" v="150" actId="108"/>
          <ac:spMkLst>
            <pc:docMk/>
            <pc:sldMk cId="1509265769" sldId="263"/>
            <ac:spMk id="2" creationId="{1A9945C6-CBB3-689B-B974-80E2B4E0D5BA}"/>
          </ac:spMkLst>
        </pc:spChg>
        <pc:spChg chg="del mod">
          <ac:chgData name="Pierre Styfberg (RF/SISU)" userId="9248a8e0-cf5a-4ba2-897b-f20128439b4f" providerId="ADAL" clId="{7342CB7E-DA58-496C-9C64-B2887BAC303C}" dt="2023-10-17T07:26:04.504" v="147" actId="478"/>
          <ac:spMkLst>
            <pc:docMk/>
            <pc:sldMk cId="1509265769" sldId="263"/>
            <ac:spMk id="3" creationId="{6B3796C5-2C39-E173-E902-2A363A25EF07}"/>
          </ac:spMkLst>
        </pc:spChg>
        <pc:picChg chg="del">
          <ac:chgData name="Pierre Styfberg (RF/SISU)" userId="9248a8e0-cf5a-4ba2-897b-f20128439b4f" providerId="ADAL" clId="{7342CB7E-DA58-496C-9C64-B2887BAC303C}" dt="2023-10-17T07:25:32.980" v="141" actId="478"/>
          <ac:picMkLst>
            <pc:docMk/>
            <pc:sldMk cId="1509265769" sldId="263"/>
            <ac:picMk id="4" creationId="{AF8E327B-0F2C-975F-7EE2-329629E96793}"/>
          </ac:picMkLst>
        </pc:picChg>
      </pc:sldChg>
      <pc:sldChg chg="delSp modSp mod">
        <pc:chgData name="Pierre Styfberg (RF/SISU)" userId="9248a8e0-cf5a-4ba2-897b-f20128439b4f" providerId="ADAL" clId="{7342CB7E-DA58-496C-9C64-B2887BAC303C}" dt="2023-10-17T07:30:57.249" v="175" actId="27636"/>
        <pc:sldMkLst>
          <pc:docMk/>
          <pc:sldMk cId="3848129953" sldId="264"/>
        </pc:sldMkLst>
        <pc:spChg chg="mod">
          <ac:chgData name="Pierre Styfberg (RF/SISU)" userId="9248a8e0-cf5a-4ba2-897b-f20128439b4f" providerId="ADAL" clId="{7342CB7E-DA58-496C-9C64-B2887BAC303C}" dt="2023-10-17T07:27:21.257" v="151" actId="108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7342CB7E-DA58-496C-9C64-B2887BAC303C}" dt="2023-10-17T07:30:57.249" v="175" actId="27636"/>
          <ac:spMkLst>
            <pc:docMk/>
            <pc:sldMk cId="3848129953" sldId="264"/>
            <ac:spMk id="3" creationId="{78A38C28-F5A5-8AB2-83FB-931E81B1181A}"/>
          </ac:spMkLst>
        </pc:spChg>
        <pc:picChg chg="del">
          <ac:chgData name="Pierre Styfberg (RF/SISU)" userId="9248a8e0-cf5a-4ba2-897b-f20128439b4f" providerId="ADAL" clId="{7342CB7E-DA58-496C-9C64-B2887BAC303C}" dt="2023-10-17T07:28:28.250" v="163" actId="478"/>
          <ac:picMkLst>
            <pc:docMk/>
            <pc:sldMk cId="3848129953" sldId="264"/>
            <ac:picMk id="4" creationId="{28DD00ED-A283-3168-C867-0F8E315C080F}"/>
          </ac:picMkLst>
        </pc:picChg>
        <pc:picChg chg="del">
          <ac:chgData name="Pierre Styfberg (RF/SISU)" userId="9248a8e0-cf5a-4ba2-897b-f20128439b4f" providerId="ADAL" clId="{7342CB7E-DA58-496C-9C64-B2887BAC303C}" dt="2023-10-17T07:28:17.140" v="159" actId="478"/>
          <ac:picMkLst>
            <pc:docMk/>
            <pc:sldMk cId="3848129953" sldId="264"/>
            <ac:picMk id="5" creationId="{CDE96C47-C624-1B5A-F8CE-046BBB3573B5}"/>
          </ac:picMkLst>
        </pc:picChg>
        <pc:picChg chg="del">
          <ac:chgData name="Pierre Styfberg (RF/SISU)" userId="9248a8e0-cf5a-4ba2-897b-f20128439b4f" providerId="ADAL" clId="{7342CB7E-DA58-496C-9C64-B2887BAC303C}" dt="2023-10-17T07:28:20.531" v="160" actId="478"/>
          <ac:picMkLst>
            <pc:docMk/>
            <pc:sldMk cId="3848129953" sldId="264"/>
            <ac:picMk id="6" creationId="{D4FD0250-DF8A-118C-C7AA-EF85C2E5827F}"/>
          </ac:picMkLst>
        </pc:picChg>
        <pc:picChg chg="del">
          <ac:chgData name="Pierre Styfberg (RF/SISU)" userId="9248a8e0-cf5a-4ba2-897b-f20128439b4f" providerId="ADAL" clId="{7342CB7E-DA58-496C-9C64-B2887BAC303C}" dt="2023-10-17T07:28:25.720" v="162" actId="478"/>
          <ac:picMkLst>
            <pc:docMk/>
            <pc:sldMk cId="3848129953" sldId="264"/>
            <ac:picMk id="7" creationId="{786178CF-6F4D-BF80-81CF-738B62406EBF}"/>
          </ac:picMkLst>
        </pc:picChg>
        <pc:picChg chg="del">
          <ac:chgData name="Pierre Styfberg (RF/SISU)" userId="9248a8e0-cf5a-4ba2-897b-f20128439b4f" providerId="ADAL" clId="{7342CB7E-DA58-496C-9C64-B2887BAC303C}" dt="2023-10-17T07:28:23.285" v="161" actId="478"/>
          <ac:picMkLst>
            <pc:docMk/>
            <pc:sldMk cId="3848129953" sldId="264"/>
            <ac:picMk id="8" creationId="{BAAF5FD5-2E1B-7B85-95CD-C219BB9D130F}"/>
          </ac:picMkLst>
        </pc:picChg>
      </pc:sldChg>
      <pc:sldChg chg="modSp add mod ord">
        <pc:chgData name="Pierre Styfberg (RF/SISU)" userId="9248a8e0-cf5a-4ba2-897b-f20128439b4f" providerId="ADAL" clId="{7342CB7E-DA58-496C-9C64-B2887BAC303C}" dt="2023-10-16T13:03:59.254" v="33" actId="14100"/>
        <pc:sldMkLst>
          <pc:docMk/>
          <pc:sldMk cId="3985673205" sldId="265"/>
        </pc:sldMkLst>
        <pc:spChg chg="mod">
          <ac:chgData name="Pierre Styfberg (RF/SISU)" userId="9248a8e0-cf5a-4ba2-897b-f20128439b4f" providerId="ADAL" clId="{7342CB7E-DA58-496C-9C64-B2887BAC303C}" dt="2023-10-16T13:03:59.254" v="33" actId="14100"/>
          <ac:spMkLst>
            <pc:docMk/>
            <pc:sldMk cId="3985673205" sldId="265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7342CB7E-DA58-496C-9C64-B2887BAC303C}" dt="2023-10-16T13:03:42.595" v="30" actId="120"/>
          <ac:spMkLst>
            <pc:docMk/>
            <pc:sldMk cId="3985673205" sldId="265"/>
            <ac:spMk id="3" creationId="{1D4BE173-1B48-E579-844E-0090330384A5}"/>
          </ac:spMkLst>
        </pc:spChg>
      </pc:sldChg>
      <pc:sldChg chg="addSp delSp modSp new mod modClrScheme chgLayout">
        <pc:chgData name="Pierre Styfberg (RF/SISU)" userId="9248a8e0-cf5a-4ba2-897b-f20128439b4f" providerId="ADAL" clId="{7342CB7E-DA58-496C-9C64-B2887BAC303C}" dt="2023-10-16T13:09:54.590" v="78"/>
        <pc:sldMkLst>
          <pc:docMk/>
          <pc:sldMk cId="3216425262" sldId="266"/>
        </pc:sldMkLst>
        <pc:spChg chg="mod">
          <ac:chgData name="Pierre Styfberg (RF/SISU)" userId="9248a8e0-cf5a-4ba2-897b-f20128439b4f" providerId="ADAL" clId="{7342CB7E-DA58-496C-9C64-B2887BAC303C}" dt="2023-10-16T13:09:49.851" v="76" actId="26606"/>
          <ac:spMkLst>
            <pc:docMk/>
            <pc:sldMk cId="3216425262" sldId="266"/>
            <ac:spMk id="2" creationId="{344CBEB3-8F4A-BD7C-36BD-7D54BE9B3A87}"/>
          </ac:spMkLst>
        </pc:spChg>
        <pc:spChg chg="mod ord">
          <ac:chgData name="Pierre Styfberg (RF/SISU)" userId="9248a8e0-cf5a-4ba2-897b-f20128439b4f" providerId="ADAL" clId="{7342CB7E-DA58-496C-9C64-B2887BAC303C}" dt="2023-10-16T13:09:49.851" v="76" actId="26606"/>
          <ac:spMkLst>
            <pc:docMk/>
            <pc:sldMk cId="3216425262" sldId="266"/>
            <ac:spMk id="3" creationId="{C0B9B570-FDC0-2E2F-599E-AB8D956A8EA9}"/>
          </ac:spMkLst>
        </pc:spChg>
        <pc:picChg chg="add del mod">
          <ac:chgData name="Pierre Styfberg (RF/SISU)" userId="9248a8e0-cf5a-4ba2-897b-f20128439b4f" providerId="ADAL" clId="{7342CB7E-DA58-496C-9C64-B2887BAC303C}" dt="2023-10-16T13:09:51.965" v="77" actId="478"/>
          <ac:picMkLst>
            <pc:docMk/>
            <pc:sldMk cId="3216425262" sldId="266"/>
            <ac:picMk id="4" creationId="{33B97AC9-35DE-9AF2-E1EB-84CAEB7255F0}"/>
          </ac:picMkLst>
        </pc:picChg>
        <pc:picChg chg="add mod">
          <ac:chgData name="Pierre Styfberg (RF/SISU)" userId="9248a8e0-cf5a-4ba2-897b-f20128439b4f" providerId="ADAL" clId="{7342CB7E-DA58-496C-9C64-B2887BAC303C}" dt="2023-10-16T13:09:54.590" v="78"/>
          <ac:picMkLst>
            <pc:docMk/>
            <pc:sldMk cId="3216425262" sldId="266"/>
            <ac:picMk id="5" creationId="{94503B84-87ED-6CE5-A063-E8BB9335EAEB}"/>
          </ac:picMkLst>
        </pc:picChg>
      </pc:sldChg>
      <pc:sldChg chg="addSp modSp new mod">
        <pc:chgData name="Pierre Styfberg (RF/SISU)" userId="9248a8e0-cf5a-4ba2-897b-f20128439b4f" providerId="ADAL" clId="{7342CB7E-DA58-496C-9C64-B2887BAC303C}" dt="2023-10-17T07:23:45.828" v="130" actId="20577"/>
        <pc:sldMkLst>
          <pc:docMk/>
          <pc:sldMk cId="3972831246" sldId="267"/>
        </pc:sldMkLst>
        <pc:spChg chg="mod">
          <ac:chgData name="Pierre Styfberg (RF/SISU)" userId="9248a8e0-cf5a-4ba2-897b-f20128439b4f" providerId="ADAL" clId="{7342CB7E-DA58-496C-9C64-B2887BAC303C}" dt="2023-10-17T07:20:01.566" v="83" actId="108"/>
          <ac:spMkLst>
            <pc:docMk/>
            <pc:sldMk cId="3972831246" sldId="267"/>
            <ac:spMk id="2" creationId="{709B2250-3416-C89F-9B86-0E07AC384631}"/>
          </ac:spMkLst>
        </pc:spChg>
        <pc:spChg chg="mod">
          <ac:chgData name="Pierre Styfberg (RF/SISU)" userId="9248a8e0-cf5a-4ba2-897b-f20128439b4f" providerId="ADAL" clId="{7342CB7E-DA58-496C-9C64-B2887BAC303C}" dt="2023-10-17T07:23:45.828" v="130" actId="20577"/>
          <ac:spMkLst>
            <pc:docMk/>
            <pc:sldMk cId="3972831246" sldId="267"/>
            <ac:spMk id="3" creationId="{26D045D1-70B4-84A2-F76C-F8D7150EFD3D}"/>
          </ac:spMkLst>
        </pc:spChg>
        <pc:picChg chg="add mod">
          <ac:chgData name="Pierre Styfberg (RF/SISU)" userId="9248a8e0-cf5a-4ba2-897b-f20128439b4f" providerId="ADAL" clId="{7342CB7E-DA58-496C-9C64-B2887BAC303C}" dt="2023-10-17T07:22:39.125" v="104" actId="14100"/>
          <ac:picMkLst>
            <pc:docMk/>
            <pc:sldMk cId="3972831246" sldId="267"/>
            <ac:picMk id="4" creationId="{22A355A0-9F9B-E55F-879E-05DDE6724B88}"/>
          </ac:picMkLst>
        </pc:picChg>
        <pc:picChg chg="add mod">
          <ac:chgData name="Pierre Styfberg (RF/SISU)" userId="9248a8e0-cf5a-4ba2-897b-f20128439b4f" providerId="ADAL" clId="{7342CB7E-DA58-496C-9C64-B2887BAC303C}" dt="2023-10-17T07:22:56.377" v="108" actId="14100"/>
          <ac:picMkLst>
            <pc:docMk/>
            <pc:sldMk cId="3972831246" sldId="267"/>
            <ac:picMk id="5" creationId="{E5B4B82C-EE6A-7531-D60E-B25ED4AAFEB8}"/>
          </ac:picMkLst>
        </pc:picChg>
      </pc:sldChg>
      <pc:sldChg chg="modSp new mod">
        <pc:chgData name="Pierre Styfberg (RF/SISU)" userId="9248a8e0-cf5a-4ba2-897b-f20128439b4f" providerId="ADAL" clId="{7342CB7E-DA58-496C-9C64-B2887BAC303C}" dt="2023-10-17T07:31:36.449" v="182" actId="20577"/>
        <pc:sldMkLst>
          <pc:docMk/>
          <pc:sldMk cId="59938222" sldId="268"/>
        </pc:sldMkLst>
        <pc:spChg chg="mod">
          <ac:chgData name="Pierre Styfberg (RF/SISU)" userId="9248a8e0-cf5a-4ba2-897b-f20128439b4f" providerId="ADAL" clId="{7342CB7E-DA58-496C-9C64-B2887BAC303C}" dt="2023-10-17T07:29:47.415" v="170" actId="108"/>
          <ac:spMkLst>
            <pc:docMk/>
            <pc:sldMk cId="59938222" sldId="268"/>
            <ac:spMk id="2" creationId="{F9A830B2-0E33-53B0-6762-871EB329A899}"/>
          </ac:spMkLst>
        </pc:spChg>
        <pc:spChg chg="mod">
          <ac:chgData name="Pierre Styfberg (RF/SISU)" userId="9248a8e0-cf5a-4ba2-897b-f20128439b4f" providerId="ADAL" clId="{7342CB7E-DA58-496C-9C64-B2887BAC303C}" dt="2023-10-17T07:31:36.449" v="182" actId="20577"/>
          <ac:spMkLst>
            <pc:docMk/>
            <pc:sldMk cId="59938222" sldId="268"/>
            <ac:spMk id="3" creationId="{5915EE97-E387-F7BE-A810-0DF33F6D1FFC}"/>
          </ac:spMkLst>
        </pc:spChg>
      </pc:sldChg>
      <pc:sldChg chg="modSp new mod">
        <pc:chgData name="Pierre Styfberg (RF/SISU)" userId="9248a8e0-cf5a-4ba2-897b-f20128439b4f" providerId="ADAL" clId="{7342CB7E-DA58-496C-9C64-B2887BAC303C}" dt="2023-10-17T07:40:01.563" v="346" actId="255"/>
        <pc:sldMkLst>
          <pc:docMk/>
          <pc:sldMk cId="572147719" sldId="269"/>
        </pc:sldMkLst>
        <pc:spChg chg="mod">
          <ac:chgData name="Pierre Styfberg (RF/SISU)" userId="9248a8e0-cf5a-4ba2-897b-f20128439b4f" providerId="ADAL" clId="{7342CB7E-DA58-496C-9C64-B2887BAC303C}" dt="2023-10-17T07:35:33.270" v="194" actId="14100"/>
          <ac:spMkLst>
            <pc:docMk/>
            <pc:sldMk cId="572147719" sldId="269"/>
            <ac:spMk id="2" creationId="{6491792A-E143-F249-D0DC-9BBE53E79C92}"/>
          </ac:spMkLst>
        </pc:spChg>
        <pc:spChg chg="mod">
          <ac:chgData name="Pierre Styfberg (RF/SISU)" userId="9248a8e0-cf5a-4ba2-897b-f20128439b4f" providerId="ADAL" clId="{7342CB7E-DA58-496C-9C64-B2887BAC303C}" dt="2023-10-17T07:40:01.563" v="346" actId="255"/>
          <ac:spMkLst>
            <pc:docMk/>
            <pc:sldMk cId="572147719" sldId="269"/>
            <ac:spMk id="3" creationId="{20B92655-C66A-80D2-C665-EA5C70FA8E10}"/>
          </ac:spMkLst>
        </pc:spChg>
      </pc:sldChg>
      <pc:sldChg chg="modSp new mod">
        <pc:chgData name="Pierre Styfberg (RF/SISU)" userId="9248a8e0-cf5a-4ba2-897b-f20128439b4f" providerId="ADAL" clId="{7342CB7E-DA58-496C-9C64-B2887BAC303C}" dt="2023-10-17T07:39:31.894" v="345" actId="20577"/>
        <pc:sldMkLst>
          <pc:docMk/>
          <pc:sldMk cId="984390785" sldId="270"/>
        </pc:sldMkLst>
        <pc:spChg chg="mod">
          <ac:chgData name="Pierre Styfberg (RF/SISU)" userId="9248a8e0-cf5a-4ba2-897b-f20128439b4f" providerId="ADAL" clId="{7342CB7E-DA58-496C-9C64-B2887BAC303C}" dt="2023-10-17T07:38:02.516" v="261" actId="14100"/>
          <ac:spMkLst>
            <pc:docMk/>
            <pc:sldMk cId="984390785" sldId="270"/>
            <ac:spMk id="2" creationId="{F1FD87A5-DD15-D40A-1D22-A1DE319A0843}"/>
          </ac:spMkLst>
        </pc:spChg>
        <pc:spChg chg="mod">
          <ac:chgData name="Pierre Styfberg (RF/SISU)" userId="9248a8e0-cf5a-4ba2-897b-f20128439b4f" providerId="ADAL" clId="{7342CB7E-DA58-496C-9C64-B2887BAC303C}" dt="2023-10-17T07:39:31.894" v="345" actId="20577"/>
          <ac:spMkLst>
            <pc:docMk/>
            <pc:sldMk cId="984390785" sldId="270"/>
            <ac:spMk id="3" creationId="{F2BE62C9-3E3C-6D15-4BC4-7C93CC881BD5}"/>
          </ac:spMkLst>
        </pc:spChg>
      </pc:sldChg>
      <pc:sldChg chg="modSp new mod">
        <pc:chgData name="Pierre Styfberg (RF/SISU)" userId="9248a8e0-cf5a-4ba2-897b-f20128439b4f" providerId="ADAL" clId="{7342CB7E-DA58-496C-9C64-B2887BAC303C}" dt="2023-10-17T07:43:54.092" v="370" actId="108"/>
        <pc:sldMkLst>
          <pc:docMk/>
          <pc:sldMk cId="720825059" sldId="271"/>
        </pc:sldMkLst>
        <pc:spChg chg="mod">
          <ac:chgData name="Pierre Styfberg (RF/SISU)" userId="9248a8e0-cf5a-4ba2-897b-f20128439b4f" providerId="ADAL" clId="{7342CB7E-DA58-496C-9C64-B2887BAC303C}" dt="2023-10-17T07:42:07.900" v="361" actId="20577"/>
          <ac:spMkLst>
            <pc:docMk/>
            <pc:sldMk cId="720825059" sldId="271"/>
            <ac:spMk id="2" creationId="{785AFDF5-FDFA-03F5-4A99-D1249FE29FEA}"/>
          </ac:spMkLst>
        </pc:spChg>
        <pc:spChg chg="mod">
          <ac:chgData name="Pierre Styfberg (RF/SISU)" userId="9248a8e0-cf5a-4ba2-897b-f20128439b4f" providerId="ADAL" clId="{7342CB7E-DA58-496C-9C64-B2887BAC303C}" dt="2023-10-17T07:43:54.092" v="370" actId="108"/>
          <ac:spMkLst>
            <pc:docMk/>
            <pc:sldMk cId="720825059" sldId="271"/>
            <ac:spMk id="3" creationId="{E89AA9B7-0F8C-E6FF-86C9-26C399714287}"/>
          </ac:spMkLst>
        </pc:spChg>
      </pc:sldChg>
      <pc:sldChg chg="modSp new mod">
        <pc:chgData name="Pierre Styfberg (RF/SISU)" userId="9248a8e0-cf5a-4ba2-897b-f20128439b4f" providerId="ADAL" clId="{7342CB7E-DA58-496C-9C64-B2887BAC303C}" dt="2023-10-17T07:44:03.558" v="371" actId="108"/>
        <pc:sldMkLst>
          <pc:docMk/>
          <pc:sldMk cId="3327242278" sldId="272"/>
        </pc:sldMkLst>
        <pc:spChg chg="mod">
          <ac:chgData name="Pierre Styfberg (RF/SISU)" userId="9248a8e0-cf5a-4ba2-897b-f20128439b4f" providerId="ADAL" clId="{7342CB7E-DA58-496C-9C64-B2887BAC303C}" dt="2023-10-17T07:43:23.839" v="366" actId="14100"/>
          <ac:spMkLst>
            <pc:docMk/>
            <pc:sldMk cId="3327242278" sldId="272"/>
            <ac:spMk id="2" creationId="{B549228D-B3C1-7E53-A844-869581AE6B03}"/>
          </ac:spMkLst>
        </pc:spChg>
        <pc:spChg chg="mod">
          <ac:chgData name="Pierre Styfberg (RF/SISU)" userId="9248a8e0-cf5a-4ba2-897b-f20128439b4f" providerId="ADAL" clId="{7342CB7E-DA58-496C-9C64-B2887BAC303C}" dt="2023-10-17T07:44:03.558" v="371" actId="108"/>
          <ac:spMkLst>
            <pc:docMk/>
            <pc:sldMk cId="3327242278" sldId="272"/>
            <ac:spMk id="3" creationId="{AA10FCD9-D6C7-C235-3725-65553CFF2F7C}"/>
          </ac:spMkLst>
        </pc:spChg>
      </pc:sldChg>
    </pc:docChg>
  </pc:docChgLst>
  <pc:docChgLst>
    <pc:chgData name="Pierre Styfberg (RF/SISU)" userId="9248a8e0-cf5a-4ba2-897b-f20128439b4f" providerId="ADAL" clId="{E735E3B8-667F-4255-BC96-E49779057F3B}"/>
    <pc:docChg chg="undo redo custSel addSld delSld modSld sldOrd">
      <pc:chgData name="Pierre Styfberg (RF/SISU)" userId="9248a8e0-cf5a-4ba2-897b-f20128439b4f" providerId="ADAL" clId="{E735E3B8-667F-4255-BC96-E49779057F3B}" dt="2023-10-25T06:57:19.203" v="1788" actId="20577"/>
      <pc:docMkLst>
        <pc:docMk/>
      </pc:docMkLst>
      <pc:sldChg chg="addSp delSp modSp mod">
        <pc:chgData name="Pierre Styfberg (RF/SISU)" userId="9248a8e0-cf5a-4ba2-897b-f20128439b4f" providerId="ADAL" clId="{E735E3B8-667F-4255-BC96-E49779057F3B}" dt="2023-10-23T14:11:21.810" v="1151" actId="20577"/>
        <pc:sldMkLst>
          <pc:docMk/>
          <pc:sldMk cId="1516455780" sldId="256"/>
        </pc:sldMkLst>
        <pc:spChg chg="mod">
          <ac:chgData name="Pierre Styfberg (RF/SISU)" userId="9248a8e0-cf5a-4ba2-897b-f20128439b4f" providerId="ADAL" clId="{E735E3B8-667F-4255-BC96-E49779057F3B}" dt="2023-10-20T16:58:01.886" v="46" actId="14100"/>
          <ac:spMkLst>
            <pc:docMk/>
            <pc:sldMk cId="1516455780" sldId="256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E735E3B8-667F-4255-BC96-E49779057F3B}" dt="2023-10-23T14:11:21.810" v="1151" actId="20577"/>
          <ac:spMkLst>
            <pc:docMk/>
            <pc:sldMk cId="1516455780" sldId="256"/>
            <ac:spMk id="3" creationId="{1D4BE173-1B48-E579-844E-0090330384A5}"/>
          </ac:spMkLst>
        </pc:spChg>
        <pc:picChg chg="add mod">
          <ac:chgData name="Pierre Styfberg (RF/SISU)" userId="9248a8e0-cf5a-4ba2-897b-f20128439b4f" providerId="ADAL" clId="{E735E3B8-667F-4255-BC96-E49779057F3B}" dt="2023-10-20T16:58:29.099" v="52" actId="1076"/>
          <ac:picMkLst>
            <pc:docMk/>
            <pc:sldMk cId="1516455780" sldId="256"/>
            <ac:picMk id="4" creationId="{C1E31CB7-6D20-C022-FE75-1AE49A30F460}"/>
          </ac:picMkLst>
        </pc:picChg>
        <pc:picChg chg="del">
          <ac:chgData name="Pierre Styfberg (RF/SISU)" userId="9248a8e0-cf5a-4ba2-897b-f20128439b4f" providerId="ADAL" clId="{E735E3B8-667F-4255-BC96-E49779057F3B}" dt="2023-10-20T16:55:04.563" v="5" actId="478"/>
          <ac:picMkLst>
            <pc:docMk/>
            <pc:sldMk cId="1516455780" sldId="256"/>
            <ac:picMk id="5" creationId="{0192393E-AE85-7E34-821F-C880DC99F39A}"/>
          </ac:picMkLst>
        </pc:picChg>
        <pc:picChg chg="add mod">
          <ac:chgData name="Pierre Styfberg (RF/SISU)" userId="9248a8e0-cf5a-4ba2-897b-f20128439b4f" providerId="ADAL" clId="{E735E3B8-667F-4255-BC96-E49779057F3B}" dt="2023-10-20T16:58:24.091" v="51" actId="1076"/>
          <ac:picMkLst>
            <pc:docMk/>
            <pc:sldMk cId="1516455780" sldId="256"/>
            <ac:picMk id="6" creationId="{F782A080-B41A-6E50-2E0F-F6DAD88530FF}"/>
          </ac:picMkLst>
        </pc:picChg>
      </pc:sldChg>
      <pc:sldChg chg="addSp modSp mod">
        <pc:chgData name="Pierre Styfberg (RF/SISU)" userId="9248a8e0-cf5a-4ba2-897b-f20128439b4f" providerId="ADAL" clId="{E735E3B8-667F-4255-BC96-E49779057F3B}" dt="2023-10-23T10:19:13.889" v="1009" actId="20577"/>
        <pc:sldMkLst>
          <pc:docMk/>
          <pc:sldMk cId="3848129953" sldId="264"/>
        </pc:sldMkLst>
        <pc:spChg chg="mod">
          <ac:chgData name="Pierre Styfberg (RF/SISU)" userId="9248a8e0-cf5a-4ba2-897b-f20128439b4f" providerId="ADAL" clId="{E735E3B8-667F-4255-BC96-E49779057F3B}" dt="2023-10-23T10:18:35.347" v="1007" actId="27636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E735E3B8-667F-4255-BC96-E49779057F3B}" dt="2023-10-23T10:19:13.889" v="1009" actId="20577"/>
          <ac:spMkLst>
            <pc:docMk/>
            <pc:sldMk cId="3848129953" sldId="264"/>
            <ac:spMk id="3" creationId="{78A38C28-F5A5-8AB2-83FB-931E81B1181A}"/>
          </ac:spMkLst>
        </pc:spChg>
        <pc:picChg chg="add mod">
          <ac:chgData name="Pierre Styfberg (RF/SISU)" userId="9248a8e0-cf5a-4ba2-897b-f20128439b4f" providerId="ADAL" clId="{E735E3B8-667F-4255-BC96-E49779057F3B}" dt="2023-10-20T17:27:15.465" v="461"/>
          <ac:picMkLst>
            <pc:docMk/>
            <pc:sldMk cId="3848129953" sldId="264"/>
            <ac:picMk id="4" creationId="{49F9BBBC-F562-D611-95B4-F7A2817B5229}"/>
          </ac:picMkLst>
        </pc:picChg>
        <pc:picChg chg="add mod">
          <ac:chgData name="Pierre Styfberg (RF/SISU)" userId="9248a8e0-cf5a-4ba2-897b-f20128439b4f" providerId="ADAL" clId="{E735E3B8-667F-4255-BC96-E49779057F3B}" dt="2023-10-20T17:27:30.580" v="462"/>
          <ac:picMkLst>
            <pc:docMk/>
            <pc:sldMk cId="3848129953" sldId="264"/>
            <ac:picMk id="5" creationId="{94FC4D8F-2648-74C4-49E5-5A4D964122CF}"/>
          </ac:picMkLst>
        </pc:picChg>
      </pc:sldChg>
      <pc:sldChg chg="addSp delSp modSp mod">
        <pc:chgData name="Pierre Styfberg (RF/SISU)" userId="9248a8e0-cf5a-4ba2-897b-f20128439b4f" providerId="ADAL" clId="{E735E3B8-667F-4255-BC96-E49779057F3B}" dt="2023-10-25T06:57:19.203" v="1788" actId="20577"/>
        <pc:sldMkLst>
          <pc:docMk/>
          <pc:sldMk cId="3216425262" sldId="266"/>
        </pc:sldMkLst>
        <pc:spChg chg="mod">
          <ac:chgData name="Pierre Styfberg (RF/SISU)" userId="9248a8e0-cf5a-4ba2-897b-f20128439b4f" providerId="ADAL" clId="{E735E3B8-667F-4255-BC96-E49779057F3B}" dt="2023-10-23T09:34:01.743" v="560" actId="14100"/>
          <ac:spMkLst>
            <pc:docMk/>
            <pc:sldMk cId="3216425262" sldId="266"/>
            <ac:spMk id="2" creationId="{344CBEB3-8F4A-BD7C-36BD-7D54BE9B3A87}"/>
          </ac:spMkLst>
        </pc:spChg>
        <pc:spChg chg="mod">
          <ac:chgData name="Pierre Styfberg (RF/SISU)" userId="9248a8e0-cf5a-4ba2-897b-f20128439b4f" providerId="ADAL" clId="{E735E3B8-667F-4255-BC96-E49779057F3B}" dt="2023-10-25T06:57:19.203" v="1788" actId="20577"/>
          <ac:spMkLst>
            <pc:docMk/>
            <pc:sldMk cId="3216425262" sldId="266"/>
            <ac:spMk id="3" creationId="{C0B9B570-FDC0-2E2F-599E-AB8D956A8EA9}"/>
          </ac:spMkLst>
        </pc:spChg>
        <pc:picChg chg="add mod">
          <ac:chgData name="Pierre Styfberg (RF/SISU)" userId="9248a8e0-cf5a-4ba2-897b-f20128439b4f" providerId="ADAL" clId="{E735E3B8-667F-4255-BC96-E49779057F3B}" dt="2023-10-20T17:01:27.747" v="70" actId="1076"/>
          <ac:picMkLst>
            <pc:docMk/>
            <pc:sldMk cId="3216425262" sldId="266"/>
            <ac:picMk id="4" creationId="{436102EA-37A9-7570-1757-DD12EC3AFAE1}"/>
          </ac:picMkLst>
        </pc:picChg>
        <pc:picChg chg="del">
          <ac:chgData name="Pierre Styfberg (RF/SISU)" userId="9248a8e0-cf5a-4ba2-897b-f20128439b4f" providerId="ADAL" clId="{E735E3B8-667F-4255-BC96-E49779057F3B}" dt="2023-10-20T16:59:35.351" v="57" actId="478"/>
          <ac:picMkLst>
            <pc:docMk/>
            <pc:sldMk cId="3216425262" sldId="266"/>
            <ac:picMk id="5" creationId="{94503B84-87ED-6CE5-A063-E8BB9335EAEB}"/>
          </ac:picMkLst>
        </pc:picChg>
        <pc:picChg chg="add mod">
          <ac:chgData name="Pierre Styfberg (RF/SISU)" userId="9248a8e0-cf5a-4ba2-897b-f20128439b4f" providerId="ADAL" clId="{E735E3B8-667F-4255-BC96-E49779057F3B}" dt="2023-10-20T17:01:44.812" v="72" actId="1076"/>
          <ac:picMkLst>
            <pc:docMk/>
            <pc:sldMk cId="3216425262" sldId="266"/>
            <ac:picMk id="6" creationId="{B4BBEAC8-7781-C19E-4759-7CAF988920CB}"/>
          </ac:picMkLst>
        </pc:picChg>
        <pc:picChg chg="add mod">
          <ac:chgData name="Pierre Styfberg (RF/SISU)" userId="9248a8e0-cf5a-4ba2-897b-f20128439b4f" providerId="ADAL" clId="{E735E3B8-667F-4255-BC96-E49779057F3B}" dt="2023-10-20T17:02:04.883" v="74" actId="1076"/>
          <ac:picMkLst>
            <pc:docMk/>
            <pc:sldMk cId="3216425262" sldId="266"/>
            <ac:picMk id="7" creationId="{AB8A14C2-4DB0-8AF1-8148-A0F087F466AA}"/>
          </ac:picMkLst>
        </pc:picChg>
        <pc:picChg chg="add mod">
          <ac:chgData name="Pierre Styfberg (RF/SISU)" userId="9248a8e0-cf5a-4ba2-897b-f20128439b4f" providerId="ADAL" clId="{E735E3B8-667F-4255-BC96-E49779057F3B}" dt="2023-10-20T17:04:03.745" v="100" actId="1076"/>
          <ac:picMkLst>
            <pc:docMk/>
            <pc:sldMk cId="3216425262" sldId="266"/>
            <ac:picMk id="8" creationId="{84606704-6410-D770-A840-853DEA487FFF}"/>
          </ac:picMkLst>
        </pc:picChg>
      </pc:sldChg>
      <pc:sldChg chg="addSp delSp modSp mod chgLayout">
        <pc:chgData name="Pierre Styfberg (RF/SISU)" userId="9248a8e0-cf5a-4ba2-897b-f20128439b4f" providerId="ADAL" clId="{E735E3B8-667F-4255-BC96-E49779057F3B}" dt="2023-10-23T09:35:03.557" v="562" actId="255"/>
        <pc:sldMkLst>
          <pc:docMk/>
          <pc:sldMk cId="3972831246" sldId="267"/>
        </pc:sldMkLst>
        <pc:spChg chg="mod">
          <ac:chgData name="Pierre Styfberg (RF/SISU)" userId="9248a8e0-cf5a-4ba2-897b-f20128439b4f" providerId="ADAL" clId="{E735E3B8-667F-4255-BC96-E49779057F3B}" dt="2023-10-20T17:19:13.893" v="336" actId="27636"/>
          <ac:spMkLst>
            <pc:docMk/>
            <pc:sldMk cId="3972831246" sldId="267"/>
            <ac:spMk id="2" creationId="{709B2250-3416-C89F-9B86-0E07AC384631}"/>
          </ac:spMkLst>
        </pc:spChg>
        <pc:spChg chg="mod ord">
          <ac:chgData name="Pierre Styfberg (RF/SISU)" userId="9248a8e0-cf5a-4ba2-897b-f20128439b4f" providerId="ADAL" clId="{E735E3B8-667F-4255-BC96-E49779057F3B}" dt="2023-10-23T09:35:03.557" v="562" actId="255"/>
          <ac:spMkLst>
            <pc:docMk/>
            <pc:sldMk cId="3972831246" sldId="267"/>
            <ac:spMk id="3" creationId="{26D045D1-70B4-84A2-F76C-F8D7150EFD3D}"/>
          </ac:spMkLst>
        </pc:spChg>
        <pc:picChg chg="del">
          <ac:chgData name="Pierre Styfberg (RF/SISU)" userId="9248a8e0-cf5a-4ba2-897b-f20128439b4f" providerId="ADAL" clId="{E735E3B8-667F-4255-BC96-E49779057F3B}" dt="2023-10-20T17:05:46.142" v="193" actId="478"/>
          <ac:picMkLst>
            <pc:docMk/>
            <pc:sldMk cId="3972831246" sldId="267"/>
            <ac:picMk id="4" creationId="{22A355A0-9F9B-E55F-879E-05DDE6724B88}"/>
          </ac:picMkLst>
        </pc:picChg>
        <pc:picChg chg="del">
          <ac:chgData name="Pierre Styfberg (RF/SISU)" userId="9248a8e0-cf5a-4ba2-897b-f20128439b4f" providerId="ADAL" clId="{E735E3B8-667F-4255-BC96-E49779057F3B}" dt="2023-10-20T17:05:42.666" v="192" actId="478"/>
          <ac:picMkLst>
            <pc:docMk/>
            <pc:sldMk cId="3972831246" sldId="267"/>
            <ac:picMk id="5" creationId="{E5B4B82C-EE6A-7531-D60E-B25ED4AAFEB8}"/>
          </ac:picMkLst>
        </pc:picChg>
        <pc:picChg chg="add del mod">
          <ac:chgData name="Pierre Styfberg (RF/SISU)" userId="9248a8e0-cf5a-4ba2-897b-f20128439b4f" providerId="ADAL" clId="{E735E3B8-667F-4255-BC96-E49779057F3B}" dt="2023-10-20T17:08:15.575" v="208" actId="478"/>
          <ac:picMkLst>
            <pc:docMk/>
            <pc:sldMk cId="3972831246" sldId="267"/>
            <ac:picMk id="6" creationId="{8B4F756A-278D-852D-F120-BCCAE40CBF61}"/>
          </ac:picMkLst>
        </pc:picChg>
        <pc:picChg chg="add del mod">
          <ac:chgData name="Pierre Styfberg (RF/SISU)" userId="9248a8e0-cf5a-4ba2-897b-f20128439b4f" providerId="ADAL" clId="{E735E3B8-667F-4255-BC96-E49779057F3B}" dt="2023-10-20T17:08:23.971" v="210" actId="478"/>
          <ac:picMkLst>
            <pc:docMk/>
            <pc:sldMk cId="3972831246" sldId="267"/>
            <ac:picMk id="7" creationId="{A9BE6F3A-CA32-238C-092D-E8EF55AA6677}"/>
          </ac:picMkLst>
        </pc:picChg>
        <pc:picChg chg="add mod">
          <ac:chgData name="Pierre Styfberg (RF/SISU)" userId="9248a8e0-cf5a-4ba2-897b-f20128439b4f" providerId="ADAL" clId="{E735E3B8-667F-4255-BC96-E49779057F3B}" dt="2023-10-20T17:15:22.615" v="311" actId="1076"/>
          <ac:picMkLst>
            <pc:docMk/>
            <pc:sldMk cId="3972831246" sldId="267"/>
            <ac:picMk id="8" creationId="{3E4451E4-F9BB-5443-7EE0-97A0FE304612}"/>
          </ac:picMkLst>
        </pc:picChg>
      </pc:sldChg>
      <pc:sldChg chg="addSp modSp mod">
        <pc:chgData name="Pierre Styfberg (RF/SISU)" userId="9248a8e0-cf5a-4ba2-897b-f20128439b4f" providerId="ADAL" clId="{E735E3B8-667F-4255-BC96-E49779057F3B}" dt="2023-10-23T14:15:30.452" v="1180" actId="14100"/>
        <pc:sldMkLst>
          <pc:docMk/>
          <pc:sldMk cId="59938222" sldId="268"/>
        </pc:sldMkLst>
        <pc:spChg chg="mod">
          <ac:chgData name="Pierre Styfberg (RF/SISU)" userId="9248a8e0-cf5a-4ba2-897b-f20128439b4f" providerId="ADAL" clId="{E735E3B8-667F-4255-BC96-E49779057F3B}" dt="2023-10-23T10:20:22.250" v="1016" actId="14100"/>
          <ac:spMkLst>
            <pc:docMk/>
            <pc:sldMk cId="59938222" sldId="268"/>
            <ac:spMk id="2" creationId="{F9A830B2-0E33-53B0-6762-871EB329A899}"/>
          </ac:spMkLst>
        </pc:spChg>
        <pc:spChg chg="mod">
          <ac:chgData name="Pierre Styfberg (RF/SISU)" userId="9248a8e0-cf5a-4ba2-897b-f20128439b4f" providerId="ADAL" clId="{E735E3B8-667F-4255-BC96-E49779057F3B}" dt="2023-10-23T14:15:30.452" v="1180" actId="14100"/>
          <ac:spMkLst>
            <pc:docMk/>
            <pc:sldMk cId="59938222" sldId="268"/>
            <ac:spMk id="3" creationId="{5915EE97-E387-F7BE-A810-0DF33F6D1FFC}"/>
          </ac:spMkLst>
        </pc:spChg>
        <pc:picChg chg="add mod">
          <ac:chgData name="Pierre Styfberg (RF/SISU)" userId="9248a8e0-cf5a-4ba2-897b-f20128439b4f" providerId="ADAL" clId="{E735E3B8-667F-4255-BC96-E49779057F3B}" dt="2023-10-23T14:15:21.305" v="1179" actId="14100"/>
          <ac:picMkLst>
            <pc:docMk/>
            <pc:sldMk cId="59938222" sldId="268"/>
            <ac:picMk id="4" creationId="{DC34B53F-C083-2720-075B-573B83B6F5F7}"/>
          </ac:picMkLst>
        </pc:picChg>
        <pc:picChg chg="add mod">
          <ac:chgData name="Pierre Styfberg (RF/SISU)" userId="9248a8e0-cf5a-4ba2-897b-f20128439b4f" providerId="ADAL" clId="{E735E3B8-667F-4255-BC96-E49779057F3B}" dt="2023-10-23T14:14:37.455" v="1173" actId="14100"/>
          <ac:picMkLst>
            <pc:docMk/>
            <pc:sldMk cId="59938222" sldId="268"/>
            <ac:picMk id="5" creationId="{733F01A2-5273-5478-49EB-325FF1994F89}"/>
          </ac:picMkLst>
        </pc:picChg>
      </pc:sldChg>
      <pc:sldChg chg="modSp mod ord">
        <pc:chgData name="Pierre Styfberg (RF/SISU)" userId="9248a8e0-cf5a-4ba2-897b-f20128439b4f" providerId="ADAL" clId="{E735E3B8-667F-4255-BC96-E49779057F3B}" dt="2023-10-24T09:31:09.573" v="1396" actId="20577"/>
        <pc:sldMkLst>
          <pc:docMk/>
          <pc:sldMk cId="572147719" sldId="269"/>
        </pc:sldMkLst>
        <pc:spChg chg="mod">
          <ac:chgData name="Pierre Styfberg (RF/SISU)" userId="9248a8e0-cf5a-4ba2-897b-f20128439b4f" providerId="ADAL" clId="{E735E3B8-667F-4255-BC96-E49779057F3B}" dt="2023-10-23T10:21:47.349" v="1031" actId="20577"/>
          <ac:spMkLst>
            <pc:docMk/>
            <pc:sldMk cId="572147719" sldId="269"/>
            <ac:spMk id="2" creationId="{6491792A-E143-F249-D0DC-9BBE53E79C92}"/>
          </ac:spMkLst>
        </pc:spChg>
        <pc:spChg chg="mod">
          <ac:chgData name="Pierre Styfberg (RF/SISU)" userId="9248a8e0-cf5a-4ba2-897b-f20128439b4f" providerId="ADAL" clId="{E735E3B8-667F-4255-BC96-E49779057F3B}" dt="2023-10-24T09:31:09.573" v="1396" actId="20577"/>
          <ac:spMkLst>
            <pc:docMk/>
            <pc:sldMk cId="572147719" sldId="269"/>
            <ac:spMk id="3" creationId="{20B92655-C66A-80D2-C665-EA5C70FA8E10}"/>
          </ac:spMkLst>
        </pc:spChg>
      </pc:sldChg>
      <pc:sldChg chg="modSp mod ord">
        <pc:chgData name="Pierre Styfberg (RF/SISU)" userId="9248a8e0-cf5a-4ba2-897b-f20128439b4f" providerId="ADAL" clId="{E735E3B8-667F-4255-BC96-E49779057F3B}" dt="2023-10-24T09:56:51.805" v="1576" actId="14100"/>
        <pc:sldMkLst>
          <pc:docMk/>
          <pc:sldMk cId="984390785" sldId="270"/>
        </pc:sldMkLst>
        <pc:spChg chg="mod">
          <ac:chgData name="Pierre Styfberg (RF/SISU)" userId="9248a8e0-cf5a-4ba2-897b-f20128439b4f" providerId="ADAL" clId="{E735E3B8-667F-4255-BC96-E49779057F3B}" dt="2023-10-24T09:56:51.805" v="1576" actId="14100"/>
          <ac:spMkLst>
            <pc:docMk/>
            <pc:sldMk cId="984390785" sldId="270"/>
            <ac:spMk id="2" creationId="{F1FD87A5-DD15-D40A-1D22-A1DE319A0843}"/>
          </ac:spMkLst>
        </pc:spChg>
        <pc:spChg chg="mod">
          <ac:chgData name="Pierre Styfberg (RF/SISU)" userId="9248a8e0-cf5a-4ba2-897b-f20128439b4f" providerId="ADAL" clId="{E735E3B8-667F-4255-BC96-E49779057F3B}" dt="2023-10-24T09:31:24.131" v="1414" actId="20577"/>
          <ac:spMkLst>
            <pc:docMk/>
            <pc:sldMk cId="984390785" sldId="270"/>
            <ac:spMk id="3" creationId="{F2BE62C9-3E3C-6D15-4BC4-7C93CC881BD5}"/>
          </ac:spMkLst>
        </pc:spChg>
      </pc:sldChg>
      <pc:sldChg chg="modSp mod ord">
        <pc:chgData name="Pierre Styfberg (RF/SISU)" userId="9248a8e0-cf5a-4ba2-897b-f20128439b4f" providerId="ADAL" clId="{E735E3B8-667F-4255-BC96-E49779057F3B}" dt="2023-10-23T10:21:02.442" v="1019" actId="20577"/>
        <pc:sldMkLst>
          <pc:docMk/>
          <pc:sldMk cId="720825059" sldId="271"/>
        </pc:sldMkLst>
        <pc:spChg chg="mod">
          <ac:chgData name="Pierre Styfberg (RF/SISU)" userId="9248a8e0-cf5a-4ba2-897b-f20128439b4f" providerId="ADAL" clId="{E735E3B8-667F-4255-BC96-E49779057F3B}" dt="2023-10-23T10:08:17.715" v="790" actId="14100"/>
          <ac:spMkLst>
            <pc:docMk/>
            <pc:sldMk cId="720825059" sldId="271"/>
            <ac:spMk id="2" creationId="{785AFDF5-FDFA-03F5-4A99-D1249FE29FEA}"/>
          </ac:spMkLst>
        </pc:spChg>
        <pc:spChg chg="mod">
          <ac:chgData name="Pierre Styfberg (RF/SISU)" userId="9248a8e0-cf5a-4ba2-897b-f20128439b4f" providerId="ADAL" clId="{E735E3B8-667F-4255-BC96-E49779057F3B}" dt="2023-10-23T10:21:02.442" v="1019" actId="20577"/>
          <ac:spMkLst>
            <pc:docMk/>
            <pc:sldMk cId="720825059" sldId="271"/>
            <ac:spMk id="3" creationId="{E89AA9B7-0F8C-E6FF-86C9-26C399714287}"/>
          </ac:spMkLst>
        </pc:spChg>
      </pc:sldChg>
      <pc:sldChg chg="ord">
        <pc:chgData name="Pierre Styfberg (RF/SISU)" userId="9248a8e0-cf5a-4ba2-897b-f20128439b4f" providerId="ADAL" clId="{E735E3B8-667F-4255-BC96-E49779057F3B}" dt="2023-10-23T10:15:17.001" v="946"/>
        <pc:sldMkLst>
          <pc:docMk/>
          <pc:sldMk cId="3327242278" sldId="272"/>
        </pc:sldMkLst>
      </pc:sldChg>
      <pc:sldChg chg="addSp modSp mod">
        <pc:chgData name="Pierre Styfberg (RF/SISU)" userId="9248a8e0-cf5a-4ba2-897b-f20128439b4f" providerId="ADAL" clId="{E735E3B8-667F-4255-BC96-E49779057F3B}" dt="2023-10-23T09:36:51.940" v="583" actId="108"/>
        <pc:sldMkLst>
          <pc:docMk/>
          <pc:sldMk cId="652489419" sldId="273"/>
        </pc:sldMkLst>
        <pc:spChg chg="mod">
          <ac:chgData name="Pierre Styfberg (RF/SISU)" userId="9248a8e0-cf5a-4ba2-897b-f20128439b4f" providerId="ADAL" clId="{E735E3B8-667F-4255-BC96-E49779057F3B}" dt="2023-10-20T17:21:59.974" v="404" actId="27636"/>
          <ac:spMkLst>
            <pc:docMk/>
            <pc:sldMk cId="652489419" sldId="273"/>
            <ac:spMk id="2" creationId="{CD9143FD-213B-C955-DCDE-B47EB607965F}"/>
          </ac:spMkLst>
        </pc:spChg>
        <pc:spChg chg="mod">
          <ac:chgData name="Pierre Styfberg (RF/SISU)" userId="9248a8e0-cf5a-4ba2-897b-f20128439b4f" providerId="ADAL" clId="{E735E3B8-667F-4255-BC96-E49779057F3B}" dt="2023-10-23T09:36:51.940" v="583" actId="108"/>
          <ac:spMkLst>
            <pc:docMk/>
            <pc:sldMk cId="652489419" sldId="273"/>
            <ac:spMk id="3" creationId="{7F2D96E3-2ECB-419D-CC86-347BBB41E206}"/>
          </ac:spMkLst>
        </pc:spChg>
        <pc:picChg chg="add mod">
          <ac:chgData name="Pierre Styfberg (RF/SISU)" userId="9248a8e0-cf5a-4ba2-897b-f20128439b4f" providerId="ADAL" clId="{E735E3B8-667F-4255-BC96-E49779057F3B}" dt="2023-10-20T17:21:43.851" v="402" actId="14100"/>
          <ac:picMkLst>
            <pc:docMk/>
            <pc:sldMk cId="652489419" sldId="273"/>
            <ac:picMk id="4" creationId="{058EA2CB-3236-DEB1-AE0E-55C3125C5F5B}"/>
          </ac:picMkLst>
        </pc:picChg>
      </pc:sldChg>
      <pc:sldChg chg="modSp new mod ord">
        <pc:chgData name="Pierre Styfberg (RF/SISU)" userId="9248a8e0-cf5a-4ba2-897b-f20128439b4f" providerId="ADAL" clId="{E735E3B8-667F-4255-BC96-E49779057F3B}" dt="2023-10-23T14:12:53.009" v="1169" actId="20577"/>
        <pc:sldMkLst>
          <pc:docMk/>
          <pc:sldMk cId="2604749203" sldId="274"/>
        </pc:sldMkLst>
        <pc:spChg chg="mod">
          <ac:chgData name="Pierre Styfberg (RF/SISU)" userId="9248a8e0-cf5a-4ba2-897b-f20128439b4f" providerId="ADAL" clId="{E735E3B8-667F-4255-BC96-E49779057F3B}" dt="2023-10-23T10:11:52.723" v="859" actId="14100"/>
          <ac:spMkLst>
            <pc:docMk/>
            <pc:sldMk cId="2604749203" sldId="274"/>
            <ac:spMk id="2" creationId="{7B2DAA57-152C-0FFD-F220-D341C8F12053}"/>
          </ac:spMkLst>
        </pc:spChg>
        <pc:spChg chg="mod">
          <ac:chgData name="Pierre Styfberg (RF/SISU)" userId="9248a8e0-cf5a-4ba2-897b-f20128439b4f" providerId="ADAL" clId="{E735E3B8-667F-4255-BC96-E49779057F3B}" dt="2023-10-23T14:12:53.009" v="1169" actId="20577"/>
          <ac:spMkLst>
            <pc:docMk/>
            <pc:sldMk cId="2604749203" sldId="274"/>
            <ac:spMk id="3" creationId="{F19DFB1D-8BC0-261E-930C-EB8275061176}"/>
          </ac:spMkLst>
        </pc:spChg>
      </pc:sldChg>
      <pc:sldChg chg="modSp new mod ord">
        <pc:chgData name="Pierre Styfberg (RF/SISU)" userId="9248a8e0-cf5a-4ba2-897b-f20128439b4f" providerId="ADAL" clId="{E735E3B8-667F-4255-BC96-E49779057F3B}" dt="2023-10-24T09:25:48.233" v="1324" actId="20577"/>
        <pc:sldMkLst>
          <pc:docMk/>
          <pc:sldMk cId="2267471544" sldId="275"/>
        </pc:sldMkLst>
        <pc:spChg chg="mod">
          <ac:chgData name="Pierre Styfberg (RF/SISU)" userId="9248a8e0-cf5a-4ba2-897b-f20128439b4f" providerId="ADAL" clId="{E735E3B8-667F-4255-BC96-E49779057F3B}" dt="2023-10-24T09:25:00.441" v="1277" actId="14100"/>
          <ac:spMkLst>
            <pc:docMk/>
            <pc:sldMk cId="2267471544" sldId="275"/>
            <ac:spMk id="2" creationId="{7495D089-948D-0674-BB13-D2C4C46D3ECF}"/>
          </ac:spMkLst>
        </pc:spChg>
        <pc:spChg chg="mod">
          <ac:chgData name="Pierre Styfberg (RF/SISU)" userId="9248a8e0-cf5a-4ba2-897b-f20128439b4f" providerId="ADAL" clId="{E735E3B8-667F-4255-BC96-E49779057F3B}" dt="2023-10-24T09:25:48.233" v="1324" actId="20577"/>
          <ac:spMkLst>
            <pc:docMk/>
            <pc:sldMk cId="2267471544" sldId="275"/>
            <ac:spMk id="3" creationId="{299DF2BF-A7BE-4AD7-DF9E-849EB1D3864E}"/>
          </ac:spMkLst>
        </pc:spChg>
      </pc:sldChg>
      <pc:sldChg chg="modSp new mod ord">
        <pc:chgData name="Pierre Styfberg (RF/SISU)" userId="9248a8e0-cf5a-4ba2-897b-f20128439b4f" providerId="ADAL" clId="{E735E3B8-667F-4255-BC96-E49779057F3B}" dt="2023-10-24T10:05:28.585" v="1729" actId="20577"/>
        <pc:sldMkLst>
          <pc:docMk/>
          <pc:sldMk cId="2027422699" sldId="276"/>
        </pc:sldMkLst>
        <pc:spChg chg="mod">
          <ac:chgData name="Pierre Styfberg (RF/SISU)" userId="9248a8e0-cf5a-4ba2-897b-f20128439b4f" providerId="ADAL" clId="{E735E3B8-667F-4255-BC96-E49779057F3B}" dt="2023-10-24T09:27:33.617" v="1352" actId="14100"/>
          <ac:spMkLst>
            <pc:docMk/>
            <pc:sldMk cId="2027422699" sldId="276"/>
            <ac:spMk id="2" creationId="{D5D8345E-BA12-6009-84F3-BEEC40DEAEE1}"/>
          </ac:spMkLst>
        </pc:spChg>
        <pc:spChg chg="mod">
          <ac:chgData name="Pierre Styfberg (RF/SISU)" userId="9248a8e0-cf5a-4ba2-897b-f20128439b4f" providerId="ADAL" clId="{E735E3B8-667F-4255-BC96-E49779057F3B}" dt="2023-10-24T10:05:28.585" v="1729" actId="20577"/>
          <ac:spMkLst>
            <pc:docMk/>
            <pc:sldMk cId="2027422699" sldId="276"/>
            <ac:spMk id="3" creationId="{19FAA74A-CB92-4C0E-388D-6C55A09EBAFF}"/>
          </ac:spMkLst>
        </pc:spChg>
      </pc:sldChg>
      <pc:sldChg chg="new del">
        <pc:chgData name="Pierre Styfberg (RF/SISU)" userId="9248a8e0-cf5a-4ba2-897b-f20128439b4f" providerId="ADAL" clId="{E735E3B8-667F-4255-BC96-E49779057F3B}" dt="2023-10-24T09:32:31.920" v="1417" actId="47"/>
        <pc:sldMkLst>
          <pc:docMk/>
          <pc:sldMk cId="3961064233" sldId="277"/>
        </pc:sldMkLst>
      </pc:sldChg>
      <pc:sldChg chg="modSp add mod ord">
        <pc:chgData name="Pierre Styfberg (RF/SISU)" userId="9248a8e0-cf5a-4ba2-897b-f20128439b4f" providerId="ADAL" clId="{E735E3B8-667F-4255-BC96-E49779057F3B}" dt="2023-10-24T09:33:14.058" v="1428" actId="14100"/>
        <pc:sldMkLst>
          <pc:docMk/>
          <pc:sldMk cId="748285424" sldId="278"/>
        </pc:sldMkLst>
        <pc:spChg chg="mod">
          <ac:chgData name="Pierre Styfberg (RF/SISU)" userId="9248a8e0-cf5a-4ba2-897b-f20128439b4f" providerId="ADAL" clId="{E735E3B8-667F-4255-BC96-E49779057F3B}" dt="2023-10-24T09:33:14.058" v="1428" actId="14100"/>
          <ac:spMkLst>
            <pc:docMk/>
            <pc:sldMk cId="748285424" sldId="278"/>
            <ac:spMk id="3" creationId="{E89AA9B7-0F8C-E6FF-86C9-26C399714287}"/>
          </ac:spMkLst>
        </pc:spChg>
      </pc:sldChg>
      <pc:sldChg chg="modSp new mod">
        <pc:chgData name="Pierre Styfberg (RF/SISU)" userId="9248a8e0-cf5a-4ba2-897b-f20128439b4f" providerId="ADAL" clId="{E735E3B8-667F-4255-BC96-E49779057F3B}" dt="2023-10-24T10:08:46.334" v="1778" actId="20577"/>
        <pc:sldMkLst>
          <pc:docMk/>
          <pc:sldMk cId="455905522" sldId="279"/>
        </pc:sldMkLst>
        <pc:spChg chg="mod">
          <ac:chgData name="Pierre Styfberg (RF/SISU)" userId="9248a8e0-cf5a-4ba2-897b-f20128439b4f" providerId="ADAL" clId="{E735E3B8-667F-4255-BC96-E49779057F3B}" dt="2023-10-24T10:03:19.566" v="1683" actId="27636"/>
          <ac:spMkLst>
            <pc:docMk/>
            <pc:sldMk cId="455905522" sldId="279"/>
            <ac:spMk id="2" creationId="{4C6D93F8-7A1B-E7EE-A128-0FB23C229D3B}"/>
          </ac:spMkLst>
        </pc:spChg>
        <pc:spChg chg="mod">
          <ac:chgData name="Pierre Styfberg (RF/SISU)" userId="9248a8e0-cf5a-4ba2-897b-f20128439b4f" providerId="ADAL" clId="{E735E3B8-667F-4255-BC96-E49779057F3B}" dt="2023-10-24T10:08:46.334" v="1778" actId="20577"/>
          <ac:spMkLst>
            <pc:docMk/>
            <pc:sldMk cId="455905522" sldId="279"/>
            <ac:spMk id="3" creationId="{43AAD81D-5D9D-F637-E642-5B7727F6171C}"/>
          </ac:spMkLst>
        </pc:spChg>
      </pc:sldChg>
      <pc:sldChg chg="new del">
        <pc:chgData name="Pierre Styfberg (RF/SISU)" userId="9248a8e0-cf5a-4ba2-897b-f20128439b4f" providerId="ADAL" clId="{E735E3B8-667F-4255-BC96-E49779057F3B}" dt="2023-10-24T10:07:52.196" v="1734" actId="47"/>
        <pc:sldMkLst>
          <pc:docMk/>
          <pc:sldMk cId="1636454780" sldId="280"/>
        </pc:sldMkLst>
      </pc:sldChg>
      <pc:sldChg chg="add ord">
        <pc:chgData name="Pierre Styfberg (RF/SISU)" userId="9248a8e0-cf5a-4ba2-897b-f20128439b4f" providerId="ADAL" clId="{E735E3B8-667F-4255-BC96-E49779057F3B}" dt="2023-10-24T10:07:42.642" v="1733"/>
        <pc:sldMkLst>
          <pc:docMk/>
          <pc:sldMk cId="3073116532" sldId="281"/>
        </pc:sldMkLst>
      </pc:sldChg>
    </pc:docChg>
  </pc:docChgLst>
  <pc:docChgLst>
    <pc:chgData name="Pierre Styfberg (RF/SISU)" userId="9248a8e0-cf5a-4ba2-897b-f20128439b4f" providerId="ADAL" clId="{100F14CB-58B8-4A17-8BA1-3CE012CCE4CF}"/>
    <pc:docChg chg="custSel addSld delSld modSld">
      <pc:chgData name="Pierre Styfberg (RF/SISU)" userId="9248a8e0-cf5a-4ba2-897b-f20128439b4f" providerId="ADAL" clId="{100F14CB-58B8-4A17-8BA1-3CE012CCE4CF}" dt="2023-10-20T16:50:19.964" v="410" actId="20577"/>
      <pc:docMkLst>
        <pc:docMk/>
      </pc:docMkLst>
      <pc:sldChg chg="modSp del mod">
        <pc:chgData name="Pierre Styfberg (RF/SISU)" userId="9248a8e0-cf5a-4ba2-897b-f20128439b4f" providerId="ADAL" clId="{100F14CB-58B8-4A17-8BA1-3CE012CCE4CF}" dt="2023-10-20T16:42:02.977" v="21" actId="47"/>
        <pc:sldMkLst>
          <pc:docMk/>
          <pc:sldMk cId="1509265769" sldId="263"/>
        </pc:sldMkLst>
        <pc:spChg chg="mod">
          <ac:chgData name="Pierre Styfberg (RF/SISU)" userId="9248a8e0-cf5a-4ba2-897b-f20128439b4f" providerId="ADAL" clId="{100F14CB-58B8-4A17-8BA1-3CE012CCE4CF}" dt="2023-10-20T16:39:58.533" v="17" actId="27636"/>
          <ac:spMkLst>
            <pc:docMk/>
            <pc:sldMk cId="1509265769" sldId="263"/>
            <ac:spMk id="2" creationId="{1A9945C6-CBB3-689B-B974-80E2B4E0D5BA}"/>
          </ac:spMkLst>
        </pc:spChg>
      </pc:sldChg>
      <pc:sldChg chg="modSp mod">
        <pc:chgData name="Pierre Styfberg (RF/SISU)" userId="9248a8e0-cf5a-4ba2-897b-f20128439b4f" providerId="ADAL" clId="{100F14CB-58B8-4A17-8BA1-3CE012CCE4CF}" dt="2023-10-20T16:39:28.505" v="15" actId="20577"/>
        <pc:sldMkLst>
          <pc:docMk/>
          <pc:sldMk cId="3972831246" sldId="267"/>
        </pc:sldMkLst>
        <pc:spChg chg="mod">
          <ac:chgData name="Pierre Styfberg (RF/SISU)" userId="9248a8e0-cf5a-4ba2-897b-f20128439b4f" providerId="ADAL" clId="{100F14CB-58B8-4A17-8BA1-3CE012CCE4CF}" dt="2023-10-20T16:39:28.505" v="15" actId="20577"/>
          <ac:spMkLst>
            <pc:docMk/>
            <pc:sldMk cId="3972831246" sldId="267"/>
            <ac:spMk id="3" creationId="{26D045D1-70B4-84A2-F76C-F8D7150EFD3D}"/>
          </ac:spMkLst>
        </pc:spChg>
      </pc:sldChg>
      <pc:sldChg chg="modSp mod">
        <pc:chgData name="Pierre Styfberg (RF/SISU)" userId="9248a8e0-cf5a-4ba2-897b-f20128439b4f" providerId="ADAL" clId="{100F14CB-58B8-4A17-8BA1-3CE012CCE4CF}" dt="2023-10-20T16:48:38.388" v="325" actId="108"/>
        <pc:sldMkLst>
          <pc:docMk/>
          <pc:sldMk cId="59938222" sldId="268"/>
        </pc:sldMkLst>
        <pc:spChg chg="mod">
          <ac:chgData name="Pierre Styfberg (RF/SISU)" userId="9248a8e0-cf5a-4ba2-897b-f20128439b4f" providerId="ADAL" clId="{100F14CB-58B8-4A17-8BA1-3CE012CCE4CF}" dt="2023-10-20T16:48:38.388" v="325" actId="108"/>
          <ac:spMkLst>
            <pc:docMk/>
            <pc:sldMk cId="59938222" sldId="268"/>
            <ac:spMk id="3" creationId="{5915EE97-E387-F7BE-A810-0DF33F6D1FFC}"/>
          </ac:spMkLst>
        </pc:spChg>
      </pc:sldChg>
      <pc:sldChg chg="modSp mod">
        <pc:chgData name="Pierre Styfberg (RF/SISU)" userId="9248a8e0-cf5a-4ba2-897b-f20128439b4f" providerId="ADAL" clId="{100F14CB-58B8-4A17-8BA1-3CE012CCE4CF}" dt="2023-10-20T16:49:08.346" v="347" actId="20577"/>
        <pc:sldMkLst>
          <pc:docMk/>
          <pc:sldMk cId="984390785" sldId="270"/>
        </pc:sldMkLst>
        <pc:spChg chg="mod">
          <ac:chgData name="Pierre Styfberg (RF/SISU)" userId="9248a8e0-cf5a-4ba2-897b-f20128439b4f" providerId="ADAL" clId="{100F14CB-58B8-4A17-8BA1-3CE012CCE4CF}" dt="2023-10-20T16:49:08.346" v="347" actId="20577"/>
          <ac:spMkLst>
            <pc:docMk/>
            <pc:sldMk cId="984390785" sldId="270"/>
            <ac:spMk id="2" creationId="{F1FD87A5-DD15-D40A-1D22-A1DE319A0843}"/>
          </ac:spMkLst>
        </pc:spChg>
      </pc:sldChg>
      <pc:sldChg chg="modSp mod">
        <pc:chgData name="Pierre Styfberg (RF/SISU)" userId="9248a8e0-cf5a-4ba2-897b-f20128439b4f" providerId="ADAL" clId="{100F14CB-58B8-4A17-8BA1-3CE012CCE4CF}" dt="2023-10-20T16:50:19.964" v="410" actId="20577"/>
        <pc:sldMkLst>
          <pc:docMk/>
          <pc:sldMk cId="720825059" sldId="271"/>
        </pc:sldMkLst>
        <pc:spChg chg="mod">
          <ac:chgData name="Pierre Styfberg (RF/SISU)" userId="9248a8e0-cf5a-4ba2-897b-f20128439b4f" providerId="ADAL" clId="{100F14CB-58B8-4A17-8BA1-3CE012CCE4CF}" dt="2023-10-20T16:50:19.964" v="410" actId="20577"/>
          <ac:spMkLst>
            <pc:docMk/>
            <pc:sldMk cId="720825059" sldId="271"/>
            <ac:spMk id="3" creationId="{E89AA9B7-0F8C-E6FF-86C9-26C399714287}"/>
          </ac:spMkLst>
        </pc:spChg>
      </pc:sldChg>
      <pc:sldChg chg="modSp new mod">
        <pc:chgData name="Pierre Styfberg (RF/SISU)" userId="9248a8e0-cf5a-4ba2-897b-f20128439b4f" providerId="ADAL" clId="{100F14CB-58B8-4A17-8BA1-3CE012CCE4CF}" dt="2023-10-20T16:45:12.256" v="179" actId="20577"/>
        <pc:sldMkLst>
          <pc:docMk/>
          <pc:sldMk cId="652489419" sldId="273"/>
        </pc:sldMkLst>
        <pc:spChg chg="mod">
          <ac:chgData name="Pierre Styfberg (RF/SISU)" userId="9248a8e0-cf5a-4ba2-897b-f20128439b4f" providerId="ADAL" clId="{100F14CB-58B8-4A17-8BA1-3CE012CCE4CF}" dt="2023-10-20T16:41:43.406" v="20" actId="27636"/>
          <ac:spMkLst>
            <pc:docMk/>
            <pc:sldMk cId="652489419" sldId="273"/>
            <ac:spMk id="2" creationId="{CD9143FD-213B-C955-DCDE-B47EB607965F}"/>
          </ac:spMkLst>
        </pc:spChg>
        <pc:spChg chg="mod">
          <ac:chgData name="Pierre Styfberg (RF/SISU)" userId="9248a8e0-cf5a-4ba2-897b-f20128439b4f" providerId="ADAL" clId="{100F14CB-58B8-4A17-8BA1-3CE012CCE4CF}" dt="2023-10-20T16:45:12.256" v="179" actId="20577"/>
          <ac:spMkLst>
            <pc:docMk/>
            <pc:sldMk cId="652489419" sldId="273"/>
            <ac:spMk id="3" creationId="{7F2D96E3-2ECB-419D-CC86-347BBB41E206}"/>
          </ac:spMkLst>
        </pc:spChg>
      </pc:sldChg>
    </pc:docChg>
  </pc:docChgLst>
  <pc:docChgLst>
    <pc:chgData name="Pierre Styfberg (RF/SISU)" userId="9248a8e0-cf5a-4ba2-897b-f20128439b4f" providerId="ADAL" clId="{77C3EE2A-288E-46A4-8156-8869EE37CF05}"/>
    <pc:docChg chg="undo redo custSel addSld modSld sldOrd">
      <pc:chgData name="Pierre Styfberg (RF/SISU)" userId="9248a8e0-cf5a-4ba2-897b-f20128439b4f" providerId="ADAL" clId="{77C3EE2A-288E-46A4-8156-8869EE37CF05}" dt="2023-10-30T13:26:02.117" v="1063" actId="6549"/>
      <pc:docMkLst>
        <pc:docMk/>
      </pc:docMkLst>
      <pc:sldChg chg="addSp delSp modSp mod">
        <pc:chgData name="Pierre Styfberg (RF/SISU)" userId="9248a8e0-cf5a-4ba2-897b-f20128439b4f" providerId="ADAL" clId="{77C3EE2A-288E-46A4-8156-8869EE37CF05}" dt="2023-10-25T14:30:40.025" v="29" actId="27636"/>
        <pc:sldMkLst>
          <pc:docMk/>
          <pc:sldMk cId="1516455780" sldId="256"/>
        </pc:sldMkLst>
        <pc:spChg chg="mod">
          <ac:chgData name="Pierre Styfberg (RF/SISU)" userId="9248a8e0-cf5a-4ba2-897b-f20128439b4f" providerId="ADAL" clId="{77C3EE2A-288E-46A4-8156-8869EE37CF05}" dt="2023-10-25T14:29:28.246" v="20" actId="14100"/>
          <ac:spMkLst>
            <pc:docMk/>
            <pc:sldMk cId="1516455780" sldId="256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77C3EE2A-288E-46A4-8156-8869EE37CF05}" dt="2023-10-25T14:30:40.025" v="29" actId="27636"/>
          <ac:spMkLst>
            <pc:docMk/>
            <pc:sldMk cId="1516455780" sldId="256"/>
            <ac:spMk id="3" creationId="{1D4BE173-1B48-E579-844E-0090330384A5}"/>
          </ac:spMkLst>
        </pc:spChg>
        <pc:picChg chg="del mod">
          <ac:chgData name="Pierre Styfberg (RF/SISU)" userId="9248a8e0-cf5a-4ba2-897b-f20128439b4f" providerId="ADAL" clId="{77C3EE2A-288E-46A4-8156-8869EE37CF05}" dt="2023-10-25T14:28:59.484" v="10" actId="478"/>
          <ac:picMkLst>
            <pc:docMk/>
            <pc:sldMk cId="1516455780" sldId="256"/>
            <ac:picMk id="4" creationId="{C1E31CB7-6D20-C022-FE75-1AE49A30F460}"/>
          </ac:picMkLst>
        </pc:picChg>
        <pc:picChg chg="add mod">
          <ac:chgData name="Pierre Styfberg (RF/SISU)" userId="9248a8e0-cf5a-4ba2-897b-f20128439b4f" providerId="ADAL" clId="{77C3EE2A-288E-46A4-8156-8869EE37CF05}" dt="2023-10-25T14:30:13.676" v="25" actId="1076"/>
          <ac:picMkLst>
            <pc:docMk/>
            <pc:sldMk cId="1516455780" sldId="256"/>
            <ac:picMk id="5" creationId="{4A940998-41F3-CFBB-4C2E-3D1029C0D4CB}"/>
          </ac:picMkLst>
        </pc:picChg>
        <pc:picChg chg="del">
          <ac:chgData name="Pierre Styfberg (RF/SISU)" userId="9248a8e0-cf5a-4ba2-897b-f20128439b4f" providerId="ADAL" clId="{77C3EE2A-288E-46A4-8156-8869EE37CF05}" dt="2023-10-25T14:28:58.366" v="8" actId="478"/>
          <ac:picMkLst>
            <pc:docMk/>
            <pc:sldMk cId="1516455780" sldId="256"/>
            <ac:picMk id="6" creationId="{F782A080-B41A-6E50-2E0F-F6DAD88530FF}"/>
          </ac:picMkLst>
        </pc:picChg>
      </pc:sldChg>
      <pc:sldChg chg="addSp delSp modSp mod">
        <pc:chgData name="Pierre Styfberg (RF/SISU)" userId="9248a8e0-cf5a-4ba2-897b-f20128439b4f" providerId="ADAL" clId="{77C3EE2A-288E-46A4-8156-8869EE37CF05}" dt="2023-10-25T15:23:24.565" v="659" actId="14100"/>
        <pc:sldMkLst>
          <pc:docMk/>
          <pc:sldMk cId="3848129953" sldId="264"/>
        </pc:sldMkLst>
        <pc:spChg chg="mod">
          <ac:chgData name="Pierre Styfberg (RF/SISU)" userId="9248a8e0-cf5a-4ba2-897b-f20128439b4f" providerId="ADAL" clId="{77C3EE2A-288E-46A4-8156-8869EE37CF05}" dt="2023-10-25T15:07:43.414" v="537" actId="27636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77C3EE2A-288E-46A4-8156-8869EE37CF05}" dt="2023-10-25T15:16:57.720" v="632" actId="20577"/>
          <ac:spMkLst>
            <pc:docMk/>
            <pc:sldMk cId="3848129953" sldId="264"/>
            <ac:spMk id="3" creationId="{78A38C28-F5A5-8AB2-83FB-931E81B1181A}"/>
          </ac:spMkLst>
        </pc:spChg>
        <pc:picChg chg="del">
          <ac:chgData name="Pierre Styfberg (RF/SISU)" userId="9248a8e0-cf5a-4ba2-897b-f20128439b4f" providerId="ADAL" clId="{77C3EE2A-288E-46A4-8156-8869EE37CF05}" dt="2023-10-25T15:06:13.147" v="531" actId="478"/>
          <ac:picMkLst>
            <pc:docMk/>
            <pc:sldMk cId="3848129953" sldId="264"/>
            <ac:picMk id="4" creationId="{49F9BBBC-F562-D611-95B4-F7A2817B5229}"/>
          </ac:picMkLst>
        </pc:picChg>
        <pc:picChg chg="del">
          <ac:chgData name="Pierre Styfberg (RF/SISU)" userId="9248a8e0-cf5a-4ba2-897b-f20128439b4f" providerId="ADAL" clId="{77C3EE2A-288E-46A4-8156-8869EE37CF05}" dt="2023-10-25T15:06:16.160" v="532" actId="478"/>
          <ac:picMkLst>
            <pc:docMk/>
            <pc:sldMk cId="3848129953" sldId="264"/>
            <ac:picMk id="5" creationId="{94FC4D8F-2648-74C4-49E5-5A4D964122CF}"/>
          </ac:picMkLst>
        </pc:picChg>
        <pc:picChg chg="add mod">
          <ac:chgData name="Pierre Styfberg (RF/SISU)" userId="9248a8e0-cf5a-4ba2-897b-f20128439b4f" providerId="ADAL" clId="{77C3EE2A-288E-46A4-8156-8869EE37CF05}" dt="2023-10-25T15:18:51.425" v="641" actId="1076"/>
          <ac:picMkLst>
            <pc:docMk/>
            <pc:sldMk cId="3848129953" sldId="264"/>
            <ac:picMk id="6" creationId="{029305E7-3737-95D9-4AC0-8E2DB38BA6FC}"/>
          </ac:picMkLst>
        </pc:picChg>
        <pc:picChg chg="add mod">
          <ac:chgData name="Pierre Styfberg (RF/SISU)" userId="9248a8e0-cf5a-4ba2-897b-f20128439b4f" providerId="ADAL" clId="{77C3EE2A-288E-46A4-8156-8869EE37CF05}" dt="2023-10-25T15:20:47.481" v="645" actId="1076"/>
          <ac:picMkLst>
            <pc:docMk/>
            <pc:sldMk cId="3848129953" sldId="264"/>
            <ac:picMk id="2050" creationId="{C5A9FAD6-DA57-BF24-F015-BD6C06489EC7}"/>
          </ac:picMkLst>
        </pc:picChg>
        <pc:picChg chg="add mod">
          <ac:chgData name="Pierre Styfberg (RF/SISU)" userId="9248a8e0-cf5a-4ba2-897b-f20128439b4f" providerId="ADAL" clId="{77C3EE2A-288E-46A4-8156-8869EE37CF05}" dt="2023-10-25T15:22:29.351" v="655" actId="1076"/>
          <ac:picMkLst>
            <pc:docMk/>
            <pc:sldMk cId="3848129953" sldId="264"/>
            <ac:picMk id="2052" creationId="{385A4A06-1002-A06F-9D75-CEC994E35292}"/>
          </ac:picMkLst>
        </pc:picChg>
        <pc:picChg chg="add mod">
          <ac:chgData name="Pierre Styfberg (RF/SISU)" userId="9248a8e0-cf5a-4ba2-897b-f20128439b4f" providerId="ADAL" clId="{77C3EE2A-288E-46A4-8156-8869EE37CF05}" dt="2023-10-25T15:23:24.565" v="659" actId="14100"/>
          <ac:picMkLst>
            <pc:docMk/>
            <pc:sldMk cId="3848129953" sldId="264"/>
            <ac:picMk id="2054" creationId="{1A0BDD10-FC3D-5EFE-B971-D748C8B026EA}"/>
          </ac:picMkLst>
        </pc:picChg>
      </pc:sldChg>
      <pc:sldChg chg="modSp mod">
        <pc:chgData name="Pierre Styfberg (RF/SISU)" userId="9248a8e0-cf5a-4ba2-897b-f20128439b4f" providerId="ADAL" clId="{77C3EE2A-288E-46A4-8156-8869EE37CF05}" dt="2023-10-25T14:32:08.281" v="44" actId="27636"/>
        <pc:sldMkLst>
          <pc:docMk/>
          <pc:sldMk cId="3985673205" sldId="265"/>
        </pc:sldMkLst>
        <pc:spChg chg="mod">
          <ac:chgData name="Pierre Styfberg (RF/SISU)" userId="9248a8e0-cf5a-4ba2-897b-f20128439b4f" providerId="ADAL" clId="{77C3EE2A-288E-46A4-8156-8869EE37CF05}" dt="2023-10-25T14:32:08.281" v="44" actId="27636"/>
          <ac:spMkLst>
            <pc:docMk/>
            <pc:sldMk cId="3985673205" sldId="265"/>
            <ac:spMk id="3" creationId="{1D4BE173-1B48-E579-844E-0090330384A5}"/>
          </ac:spMkLst>
        </pc:spChg>
      </pc:sldChg>
      <pc:sldChg chg="addSp delSp modSp mod ord">
        <pc:chgData name="Pierre Styfberg (RF/SISU)" userId="9248a8e0-cf5a-4ba2-897b-f20128439b4f" providerId="ADAL" clId="{77C3EE2A-288E-46A4-8156-8869EE37CF05}" dt="2023-10-30T13:07:06.881" v="1059" actId="20577"/>
        <pc:sldMkLst>
          <pc:docMk/>
          <pc:sldMk cId="3216425262" sldId="266"/>
        </pc:sldMkLst>
        <pc:spChg chg="mod">
          <ac:chgData name="Pierre Styfberg (RF/SISU)" userId="9248a8e0-cf5a-4ba2-897b-f20128439b4f" providerId="ADAL" clId="{77C3EE2A-288E-46A4-8156-8869EE37CF05}" dt="2023-10-25T14:42:31.828" v="195" actId="20577"/>
          <ac:spMkLst>
            <pc:docMk/>
            <pc:sldMk cId="3216425262" sldId="266"/>
            <ac:spMk id="2" creationId="{344CBEB3-8F4A-BD7C-36BD-7D54BE9B3A87}"/>
          </ac:spMkLst>
        </pc:spChg>
        <pc:spChg chg="mod">
          <ac:chgData name="Pierre Styfberg (RF/SISU)" userId="9248a8e0-cf5a-4ba2-897b-f20128439b4f" providerId="ADAL" clId="{77C3EE2A-288E-46A4-8156-8869EE37CF05}" dt="2023-10-30T13:07:06.881" v="1059" actId="20577"/>
          <ac:spMkLst>
            <pc:docMk/>
            <pc:sldMk cId="3216425262" sldId="266"/>
            <ac:spMk id="3" creationId="{C0B9B570-FDC0-2E2F-599E-AB8D956A8EA9}"/>
          </ac:spMkLst>
        </pc:spChg>
        <pc:picChg chg="del">
          <ac:chgData name="Pierre Styfberg (RF/SISU)" userId="9248a8e0-cf5a-4ba2-897b-f20128439b4f" providerId="ADAL" clId="{77C3EE2A-288E-46A4-8156-8869EE37CF05}" dt="2023-10-25T14:41:17.030" v="166" actId="478"/>
          <ac:picMkLst>
            <pc:docMk/>
            <pc:sldMk cId="3216425262" sldId="266"/>
            <ac:picMk id="4" creationId="{436102EA-37A9-7570-1757-DD12EC3AFAE1}"/>
          </ac:picMkLst>
        </pc:picChg>
        <pc:picChg chg="add mod">
          <ac:chgData name="Pierre Styfberg (RF/SISU)" userId="9248a8e0-cf5a-4ba2-897b-f20128439b4f" providerId="ADAL" clId="{77C3EE2A-288E-46A4-8156-8869EE37CF05}" dt="2023-10-25T14:47:48.515" v="276" actId="1076"/>
          <ac:picMkLst>
            <pc:docMk/>
            <pc:sldMk cId="3216425262" sldId="266"/>
            <ac:picMk id="5" creationId="{9BA1FDB2-0312-C2BC-0081-D0F47B9FEC74}"/>
          </ac:picMkLst>
        </pc:picChg>
        <pc:picChg chg="del">
          <ac:chgData name="Pierre Styfberg (RF/SISU)" userId="9248a8e0-cf5a-4ba2-897b-f20128439b4f" providerId="ADAL" clId="{77C3EE2A-288E-46A4-8156-8869EE37CF05}" dt="2023-10-25T14:41:17.731" v="167" actId="478"/>
          <ac:picMkLst>
            <pc:docMk/>
            <pc:sldMk cId="3216425262" sldId="266"/>
            <ac:picMk id="6" creationId="{B4BBEAC8-7781-C19E-4759-7CAF988920CB}"/>
          </ac:picMkLst>
        </pc:picChg>
        <pc:picChg chg="del">
          <ac:chgData name="Pierre Styfberg (RF/SISU)" userId="9248a8e0-cf5a-4ba2-897b-f20128439b4f" providerId="ADAL" clId="{77C3EE2A-288E-46A4-8156-8869EE37CF05}" dt="2023-10-25T14:41:18.604" v="168" actId="478"/>
          <ac:picMkLst>
            <pc:docMk/>
            <pc:sldMk cId="3216425262" sldId="266"/>
            <ac:picMk id="7" creationId="{AB8A14C2-4DB0-8AF1-8148-A0F087F466AA}"/>
          </ac:picMkLst>
        </pc:picChg>
        <pc:picChg chg="del">
          <ac:chgData name="Pierre Styfberg (RF/SISU)" userId="9248a8e0-cf5a-4ba2-897b-f20128439b4f" providerId="ADAL" clId="{77C3EE2A-288E-46A4-8156-8869EE37CF05}" dt="2023-10-25T14:41:19.492" v="169" actId="478"/>
          <ac:picMkLst>
            <pc:docMk/>
            <pc:sldMk cId="3216425262" sldId="266"/>
            <ac:picMk id="8" creationId="{84606704-6410-D770-A840-853DEA487FFF}"/>
          </ac:picMkLst>
        </pc:picChg>
      </pc:sldChg>
      <pc:sldChg chg="ord">
        <pc:chgData name="Pierre Styfberg (RF/SISU)" userId="9248a8e0-cf5a-4ba2-897b-f20128439b4f" providerId="ADAL" clId="{77C3EE2A-288E-46A4-8156-8869EE37CF05}" dt="2023-10-25T14:37:05.335" v="103"/>
        <pc:sldMkLst>
          <pc:docMk/>
          <pc:sldMk cId="3972831246" sldId="267"/>
        </pc:sldMkLst>
      </pc:sldChg>
      <pc:sldChg chg="addSp delSp modSp mod">
        <pc:chgData name="Pierre Styfberg (RF/SISU)" userId="9248a8e0-cf5a-4ba2-897b-f20128439b4f" providerId="ADAL" clId="{77C3EE2A-288E-46A4-8156-8869EE37CF05}" dt="2023-10-25T15:46:04.908" v="986" actId="1076"/>
        <pc:sldMkLst>
          <pc:docMk/>
          <pc:sldMk cId="59938222" sldId="268"/>
        </pc:sldMkLst>
        <pc:spChg chg="mod">
          <ac:chgData name="Pierre Styfberg (RF/SISU)" userId="9248a8e0-cf5a-4ba2-897b-f20128439b4f" providerId="ADAL" clId="{77C3EE2A-288E-46A4-8156-8869EE37CF05}" dt="2023-10-25T15:30:46.692" v="817" actId="122"/>
          <ac:spMkLst>
            <pc:docMk/>
            <pc:sldMk cId="59938222" sldId="268"/>
            <ac:spMk id="2" creationId="{F9A830B2-0E33-53B0-6762-871EB329A899}"/>
          </ac:spMkLst>
        </pc:spChg>
        <pc:spChg chg="mod">
          <ac:chgData name="Pierre Styfberg (RF/SISU)" userId="9248a8e0-cf5a-4ba2-897b-f20128439b4f" providerId="ADAL" clId="{77C3EE2A-288E-46A4-8156-8869EE37CF05}" dt="2023-10-25T15:44:54.052" v="968" actId="20577"/>
          <ac:spMkLst>
            <pc:docMk/>
            <pc:sldMk cId="59938222" sldId="268"/>
            <ac:spMk id="3" creationId="{5915EE97-E387-F7BE-A810-0DF33F6D1FFC}"/>
          </ac:spMkLst>
        </pc:spChg>
        <pc:picChg chg="del">
          <ac:chgData name="Pierre Styfberg (RF/SISU)" userId="9248a8e0-cf5a-4ba2-897b-f20128439b4f" providerId="ADAL" clId="{77C3EE2A-288E-46A4-8156-8869EE37CF05}" dt="2023-10-25T15:17:15.762" v="634" actId="478"/>
          <ac:picMkLst>
            <pc:docMk/>
            <pc:sldMk cId="59938222" sldId="268"/>
            <ac:picMk id="4" creationId="{DC34B53F-C083-2720-075B-573B83B6F5F7}"/>
          </ac:picMkLst>
        </pc:picChg>
        <pc:picChg chg="del">
          <ac:chgData name="Pierre Styfberg (RF/SISU)" userId="9248a8e0-cf5a-4ba2-897b-f20128439b4f" providerId="ADAL" clId="{77C3EE2A-288E-46A4-8156-8869EE37CF05}" dt="2023-10-25T15:17:18.176" v="635" actId="478"/>
          <ac:picMkLst>
            <pc:docMk/>
            <pc:sldMk cId="59938222" sldId="268"/>
            <ac:picMk id="5" creationId="{733F01A2-5273-5478-49EB-325FF1994F89}"/>
          </ac:picMkLst>
        </pc:picChg>
        <pc:picChg chg="add mod">
          <ac:chgData name="Pierre Styfberg (RF/SISU)" userId="9248a8e0-cf5a-4ba2-897b-f20128439b4f" providerId="ADAL" clId="{77C3EE2A-288E-46A4-8156-8869EE37CF05}" dt="2023-10-25T15:46:04.908" v="986" actId="1076"/>
          <ac:picMkLst>
            <pc:docMk/>
            <pc:sldMk cId="59938222" sldId="268"/>
            <ac:picMk id="5122" creationId="{1287E15C-22DE-7DCF-299D-09AACC9ACE74}"/>
          </ac:picMkLst>
        </pc:picChg>
        <pc:picChg chg="add mod">
          <ac:chgData name="Pierre Styfberg (RF/SISU)" userId="9248a8e0-cf5a-4ba2-897b-f20128439b4f" providerId="ADAL" clId="{77C3EE2A-288E-46A4-8156-8869EE37CF05}" dt="2023-10-25T15:46:01.465" v="985" actId="1076"/>
          <ac:picMkLst>
            <pc:docMk/>
            <pc:sldMk cId="59938222" sldId="268"/>
            <ac:picMk id="5124" creationId="{CE4B32CF-59A9-E89D-91E4-BD963B6D3EE4}"/>
          </ac:picMkLst>
        </pc:picChg>
        <pc:picChg chg="add del mod">
          <ac:chgData name="Pierre Styfberg (RF/SISU)" userId="9248a8e0-cf5a-4ba2-897b-f20128439b4f" providerId="ADAL" clId="{77C3EE2A-288E-46A4-8156-8869EE37CF05}" dt="2023-10-25T15:42:40.905" v="915" actId="478"/>
          <ac:picMkLst>
            <pc:docMk/>
            <pc:sldMk cId="59938222" sldId="268"/>
            <ac:picMk id="5126" creationId="{FA5D712B-DAE0-6530-3B32-E41D7772CBDD}"/>
          </ac:picMkLst>
        </pc:picChg>
        <pc:picChg chg="add mod">
          <ac:chgData name="Pierre Styfberg (RF/SISU)" userId="9248a8e0-cf5a-4ba2-897b-f20128439b4f" providerId="ADAL" clId="{77C3EE2A-288E-46A4-8156-8869EE37CF05}" dt="2023-10-25T15:42:45.183" v="917" actId="1076"/>
          <ac:picMkLst>
            <pc:docMk/>
            <pc:sldMk cId="59938222" sldId="268"/>
            <ac:picMk id="5128" creationId="{1B9F96CB-A82E-DADF-D2D1-61DCE296518B}"/>
          </ac:picMkLst>
        </pc:picChg>
        <pc:picChg chg="add mod">
          <ac:chgData name="Pierre Styfberg (RF/SISU)" userId="9248a8e0-cf5a-4ba2-897b-f20128439b4f" providerId="ADAL" clId="{77C3EE2A-288E-46A4-8156-8869EE37CF05}" dt="2023-10-25T15:45:27.264" v="975" actId="14100"/>
          <ac:picMkLst>
            <pc:docMk/>
            <pc:sldMk cId="59938222" sldId="268"/>
            <ac:picMk id="5130" creationId="{072AB5A4-C44D-67CE-C514-1495D8037818}"/>
          </ac:picMkLst>
        </pc:picChg>
      </pc:sldChg>
      <pc:sldChg chg="addSp delSp modSp mod ord">
        <pc:chgData name="Pierre Styfberg (RF/SISU)" userId="9248a8e0-cf5a-4ba2-897b-f20128439b4f" providerId="ADAL" clId="{77C3EE2A-288E-46A4-8156-8869EE37CF05}" dt="2023-10-25T15:30:18.943" v="815" actId="20577"/>
        <pc:sldMkLst>
          <pc:docMk/>
          <pc:sldMk cId="572147719" sldId="269"/>
        </pc:sldMkLst>
        <pc:spChg chg="mod">
          <ac:chgData name="Pierre Styfberg (RF/SISU)" userId="9248a8e0-cf5a-4ba2-897b-f20128439b4f" providerId="ADAL" clId="{77C3EE2A-288E-46A4-8156-8869EE37CF05}" dt="2023-10-25T15:30:18.943" v="815" actId="20577"/>
          <ac:spMkLst>
            <pc:docMk/>
            <pc:sldMk cId="572147719" sldId="269"/>
            <ac:spMk id="3" creationId="{20B92655-C66A-80D2-C665-EA5C70FA8E10}"/>
          </ac:spMkLst>
        </pc:spChg>
        <pc:picChg chg="add del">
          <ac:chgData name="Pierre Styfberg (RF/SISU)" userId="9248a8e0-cf5a-4ba2-897b-f20128439b4f" providerId="ADAL" clId="{77C3EE2A-288E-46A4-8156-8869EE37CF05}" dt="2023-10-25T15:27:07.980" v="747" actId="478"/>
          <ac:picMkLst>
            <pc:docMk/>
            <pc:sldMk cId="572147719" sldId="269"/>
            <ac:picMk id="4098" creationId="{6F71F157-8839-D4B8-73F9-71E9FDDCE9E4}"/>
          </ac:picMkLst>
        </pc:picChg>
      </pc:sldChg>
      <pc:sldChg chg="modSp mod">
        <pc:chgData name="Pierre Styfberg (RF/SISU)" userId="9248a8e0-cf5a-4ba2-897b-f20128439b4f" providerId="ADAL" clId="{77C3EE2A-288E-46A4-8156-8869EE37CF05}" dt="2023-10-30T13:25:44.610" v="1061" actId="6549"/>
        <pc:sldMkLst>
          <pc:docMk/>
          <pc:sldMk cId="984390785" sldId="270"/>
        </pc:sldMkLst>
        <pc:spChg chg="mod">
          <ac:chgData name="Pierre Styfberg (RF/SISU)" userId="9248a8e0-cf5a-4ba2-897b-f20128439b4f" providerId="ADAL" clId="{77C3EE2A-288E-46A4-8156-8869EE37CF05}" dt="2023-10-30T13:25:39.587" v="1060" actId="6549"/>
          <ac:spMkLst>
            <pc:docMk/>
            <pc:sldMk cId="984390785" sldId="270"/>
            <ac:spMk id="2" creationId="{F1FD87A5-DD15-D40A-1D22-A1DE319A0843}"/>
          </ac:spMkLst>
        </pc:spChg>
        <pc:spChg chg="mod">
          <ac:chgData name="Pierre Styfberg (RF/SISU)" userId="9248a8e0-cf5a-4ba2-897b-f20128439b4f" providerId="ADAL" clId="{77C3EE2A-288E-46A4-8156-8869EE37CF05}" dt="2023-10-30T13:25:44.610" v="1061" actId="6549"/>
          <ac:spMkLst>
            <pc:docMk/>
            <pc:sldMk cId="984390785" sldId="270"/>
            <ac:spMk id="3" creationId="{F2BE62C9-3E3C-6D15-4BC4-7C93CC881BD5}"/>
          </ac:spMkLst>
        </pc:spChg>
      </pc:sldChg>
      <pc:sldChg chg="modSp mod ord">
        <pc:chgData name="Pierre Styfberg (RF/SISU)" userId="9248a8e0-cf5a-4ba2-897b-f20128439b4f" providerId="ADAL" clId="{77C3EE2A-288E-46A4-8156-8869EE37CF05}" dt="2023-10-25T15:25:43.327" v="740" actId="14100"/>
        <pc:sldMkLst>
          <pc:docMk/>
          <pc:sldMk cId="720825059" sldId="271"/>
        </pc:sldMkLst>
        <pc:spChg chg="mod">
          <ac:chgData name="Pierre Styfberg (RF/SISU)" userId="9248a8e0-cf5a-4ba2-897b-f20128439b4f" providerId="ADAL" clId="{77C3EE2A-288E-46A4-8156-8869EE37CF05}" dt="2023-10-25T15:25:43.327" v="740" actId="14100"/>
          <ac:spMkLst>
            <pc:docMk/>
            <pc:sldMk cId="720825059" sldId="271"/>
            <ac:spMk id="3" creationId="{E89AA9B7-0F8C-E6FF-86C9-26C399714287}"/>
          </ac:spMkLst>
        </pc:spChg>
      </pc:sldChg>
      <pc:sldChg chg="ord">
        <pc:chgData name="Pierre Styfberg (RF/SISU)" userId="9248a8e0-cf5a-4ba2-897b-f20128439b4f" providerId="ADAL" clId="{77C3EE2A-288E-46A4-8156-8869EE37CF05}" dt="2023-10-25T15:26:02.013" v="742"/>
        <pc:sldMkLst>
          <pc:docMk/>
          <pc:sldMk cId="3327242278" sldId="272"/>
        </pc:sldMkLst>
      </pc:sldChg>
      <pc:sldChg chg="modSp mod ord">
        <pc:chgData name="Pierre Styfberg (RF/SISU)" userId="9248a8e0-cf5a-4ba2-897b-f20128439b4f" providerId="ADAL" clId="{77C3EE2A-288E-46A4-8156-8869EE37CF05}" dt="2023-10-30T13:06:22.487" v="1018" actId="20577"/>
        <pc:sldMkLst>
          <pc:docMk/>
          <pc:sldMk cId="652489419" sldId="273"/>
        </pc:sldMkLst>
        <pc:spChg chg="mod">
          <ac:chgData name="Pierre Styfberg (RF/SISU)" userId="9248a8e0-cf5a-4ba2-897b-f20128439b4f" providerId="ADAL" clId="{77C3EE2A-288E-46A4-8156-8869EE37CF05}" dt="2023-10-30T13:06:22.487" v="1018" actId="20577"/>
          <ac:spMkLst>
            <pc:docMk/>
            <pc:sldMk cId="652489419" sldId="273"/>
            <ac:spMk id="2" creationId="{CD9143FD-213B-C955-DCDE-B47EB607965F}"/>
          </ac:spMkLst>
        </pc:spChg>
        <pc:spChg chg="mod">
          <ac:chgData name="Pierre Styfberg (RF/SISU)" userId="9248a8e0-cf5a-4ba2-897b-f20128439b4f" providerId="ADAL" clId="{77C3EE2A-288E-46A4-8156-8869EE37CF05}" dt="2023-10-25T14:39:50.379" v="161" actId="20577"/>
          <ac:spMkLst>
            <pc:docMk/>
            <pc:sldMk cId="652489419" sldId="273"/>
            <ac:spMk id="3" creationId="{7F2D96E3-2ECB-419D-CC86-347BBB41E206}"/>
          </ac:spMkLst>
        </pc:spChg>
      </pc:sldChg>
      <pc:sldChg chg="modSp mod">
        <pc:chgData name="Pierre Styfberg (RF/SISU)" userId="9248a8e0-cf5a-4ba2-897b-f20128439b4f" providerId="ADAL" clId="{77C3EE2A-288E-46A4-8156-8869EE37CF05}" dt="2023-10-25T15:04:52.134" v="529" actId="20577"/>
        <pc:sldMkLst>
          <pc:docMk/>
          <pc:sldMk cId="2604749203" sldId="274"/>
        </pc:sldMkLst>
        <pc:spChg chg="mod">
          <ac:chgData name="Pierre Styfberg (RF/SISU)" userId="9248a8e0-cf5a-4ba2-897b-f20128439b4f" providerId="ADAL" clId="{77C3EE2A-288E-46A4-8156-8869EE37CF05}" dt="2023-10-25T15:04:52.134" v="529" actId="20577"/>
          <ac:spMkLst>
            <pc:docMk/>
            <pc:sldMk cId="2604749203" sldId="274"/>
            <ac:spMk id="3" creationId="{F19DFB1D-8BC0-261E-930C-EB8275061176}"/>
          </ac:spMkLst>
        </pc:spChg>
      </pc:sldChg>
      <pc:sldChg chg="addSp delSp modSp mod">
        <pc:chgData name="Pierre Styfberg (RF/SISU)" userId="9248a8e0-cf5a-4ba2-897b-f20128439b4f" providerId="ADAL" clId="{77C3EE2A-288E-46A4-8156-8869EE37CF05}" dt="2023-10-25T14:56:45.976" v="335" actId="20577"/>
        <pc:sldMkLst>
          <pc:docMk/>
          <pc:sldMk cId="2267471544" sldId="275"/>
        </pc:sldMkLst>
        <pc:spChg chg="mod">
          <ac:chgData name="Pierre Styfberg (RF/SISU)" userId="9248a8e0-cf5a-4ba2-897b-f20128439b4f" providerId="ADAL" clId="{77C3EE2A-288E-46A4-8156-8869EE37CF05}" dt="2023-10-25T14:48:29.396" v="284" actId="14100"/>
          <ac:spMkLst>
            <pc:docMk/>
            <pc:sldMk cId="2267471544" sldId="275"/>
            <ac:spMk id="2" creationId="{7495D089-948D-0674-BB13-D2C4C46D3ECF}"/>
          </ac:spMkLst>
        </pc:spChg>
        <pc:spChg chg="mod">
          <ac:chgData name="Pierre Styfberg (RF/SISU)" userId="9248a8e0-cf5a-4ba2-897b-f20128439b4f" providerId="ADAL" clId="{77C3EE2A-288E-46A4-8156-8869EE37CF05}" dt="2023-10-25T14:56:45.976" v="335" actId="20577"/>
          <ac:spMkLst>
            <pc:docMk/>
            <pc:sldMk cId="2267471544" sldId="275"/>
            <ac:spMk id="3" creationId="{299DF2BF-A7BE-4AD7-DF9E-849EB1D3864E}"/>
          </ac:spMkLst>
        </pc:spChg>
        <pc:picChg chg="add mod">
          <ac:chgData name="Pierre Styfberg (RF/SISU)" userId="9248a8e0-cf5a-4ba2-897b-f20128439b4f" providerId="ADAL" clId="{77C3EE2A-288E-46A4-8156-8869EE37CF05}" dt="2023-10-25T14:48:11.389" v="282" actId="1076"/>
          <ac:picMkLst>
            <pc:docMk/>
            <pc:sldMk cId="2267471544" sldId="275"/>
            <ac:picMk id="4" creationId="{B2AFA447-F1B1-AB83-73EB-AD902CA854C0}"/>
          </ac:picMkLst>
        </pc:picChg>
        <pc:picChg chg="add del mod">
          <ac:chgData name="Pierre Styfberg (RF/SISU)" userId="9248a8e0-cf5a-4ba2-897b-f20128439b4f" providerId="ADAL" clId="{77C3EE2A-288E-46A4-8156-8869EE37CF05}" dt="2023-10-25T14:47:35.481" v="272" actId="21"/>
          <ac:picMkLst>
            <pc:docMk/>
            <pc:sldMk cId="2267471544" sldId="275"/>
            <ac:picMk id="5" creationId="{7133F220-F119-B97D-4610-A94CC4690F11}"/>
          </ac:picMkLst>
        </pc:picChg>
        <pc:picChg chg="add del mod">
          <ac:chgData name="Pierre Styfberg (RF/SISU)" userId="9248a8e0-cf5a-4ba2-897b-f20128439b4f" providerId="ADAL" clId="{77C3EE2A-288E-46A4-8156-8869EE37CF05}" dt="2023-10-25T14:54:55.310" v="309" actId="478"/>
          <ac:picMkLst>
            <pc:docMk/>
            <pc:sldMk cId="2267471544" sldId="275"/>
            <ac:picMk id="6" creationId="{9EB40039-D13D-506B-A745-17EE14662E2B}"/>
          </ac:picMkLst>
        </pc:picChg>
        <pc:picChg chg="add mod">
          <ac:chgData name="Pierre Styfberg (RF/SISU)" userId="9248a8e0-cf5a-4ba2-897b-f20128439b4f" providerId="ADAL" clId="{77C3EE2A-288E-46A4-8156-8869EE37CF05}" dt="2023-10-25T14:54:58.184" v="310" actId="1076"/>
          <ac:picMkLst>
            <pc:docMk/>
            <pc:sldMk cId="2267471544" sldId="275"/>
            <ac:picMk id="7" creationId="{1E7025E3-9F11-1EC4-F11A-2BAE70CD0E15}"/>
          </ac:picMkLst>
        </pc:picChg>
      </pc:sldChg>
      <pc:sldChg chg="addSp delSp modSp mod">
        <pc:chgData name="Pierre Styfberg (RF/SISU)" userId="9248a8e0-cf5a-4ba2-897b-f20128439b4f" providerId="ADAL" clId="{77C3EE2A-288E-46A4-8156-8869EE37CF05}" dt="2023-10-25T15:48:30.616" v="998" actId="122"/>
        <pc:sldMkLst>
          <pc:docMk/>
          <pc:sldMk cId="2027422699" sldId="276"/>
        </pc:sldMkLst>
        <pc:spChg chg="mod">
          <ac:chgData name="Pierre Styfberg (RF/SISU)" userId="9248a8e0-cf5a-4ba2-897b-f20128439b4f" providerId="ADAL" clId="{77C3EE2A-288E-46A4-8156-8869EE37CF05}" dt="2023-10-25T15:47:18.166" v="990"/>
          <ac:spMkLst>
            <pc:docMk/>
            <pc:sldMk cId="2027422699" sldId="276"/>
            <ac:spMk id="2" creationId="{D5D8345E-BA12-6009-84F3-BEEC40DEAEE1}"/>
          </ac:spMkLst>
        </pc:spChg>
        <pc:spChg chg="mod">
          <ac:chgData name="Pierre Styfberg (RF/SISU)" userId="9248a8e0-cf5a-4ba2-897b-f20128439b4f" providerId="ADAL" clId="{77C3EE2A-288E-46A4-8156-8869EE37CF05}" dt="2023-10-25T15:48:30.616" v="998" actId="122"/>
          <ac:spMkLst>
            <pc:docMk/>
            <pc:sldMk cId="2027422699" sldId="276"/>
            <ac:spMk id="3" creationId="{19FAA74A-CB92-4C0E-388D-6C55A09EBAFF}"/>
          </ac:spMkLst>
        </pc:spChg>
        <pc:picChg chg="add del">
          <ac:chgData name="Pierre Styfberg (RF/SISU)" userId="9248a8e0-cf5a-4ba2-897b-f20128439b4f" providerId="ADAL" clId="{77C3EE2A-288E-46A4-8156-8869EE37CF05}" dt="2023-10-25T15:47:20.591" v="991" actId="478"/>
          <ac:picMkLst>
            <pc:docMk/>
            <pc:sldMk cId="2027422699" sldId="276"/>
            <ac:picMk id="6146" creationId="{CDBC0FA7-E46D-E89A-65CF-CD3F99979BC4}"/>
          </ac:picMkLst>
        </pc:picChg>
      </pc:sldChg>
      <pc:sldChg chg="modSp mod">
        <pc:chgData name="Pierre Styfberg (RF/SISU)" userId="9248a8e0-cf5a-4ba2-897b-f20128439b4f" providerId="ADAL" clId="{77C3EE2A-288E-46A4-8156-8869EE37CF05}" dt="2023-10-25T15:48:52.377" v="1000" actId="6549"/>
        <pc:sldMkLst>
          <pc:docMk/>
          <pc:sldMk cId="748285424" sldId="278"/>
        </pc:sldMkLst>
        <pc:spChg chg="mod">
          <ac:chgData name="Pierre Styfberg (RF/SISU)" userId="9248a8e0-cf5a-4ba2-897b-f20128439b4f" providerId="ADAL" clId="{77C3EE2A-288E-46A4-8156-8869EE37CF05}" dt="2023-10-25T15:48:52.377" v="1000" actId="6549"/>
          <ac:spMkLst>
            <pc:docMk/>
            <pc:sldMk cId="748285424" sldId="278"/>
            <ac:spMk id="2" creationId="{785AFDF5-FDFA-03F5-4A99-D1249FE29FEA}"/>
          </ac:spMkLst>
        </pc:spChg>
        <pc:spChg chg="mod">
          <ac:chgData name="Pierre Styfberg (RF/SISU)" userId="9248a8e0-cf5a-4ba2-897b-f20128439b4f" providerId="ADAL" clId="{77C3EE2A-288E-46A4-8156-8869EE37CF05}" dt="2023-10-25T15:48:48.314" v="999" actId="6549"/>
          <ac:spMkLst>
            <pc:docMk/>
            <pc:sldMk cId="748285424" sldId="278"/>
            <ac:spMk id="3" creationId="{E89AA9B7-0F8C-E6FF-86C9-26C399714287}"/>
          </ac:spMkLst>
        </pc:spChg>
      </pc:sldChg>
      <pc:sldChg chg="addSp delSp modSp mod">
        <pc:chgData name="Pierre Styfberg (RF/SISU)" userId="9248a8e0-cf5a-4ba2-897b-f20128439b4f" providerId="ADAL" clId="{77C3EE2A-288E-46A4-8156-8869EE37CF05}" dt="2023-10-25T15:01:57.141" v="354" actId="14100"/>
        <pc:sldMkLst>
          <pc:docMk/>
          <pc:sldMk cId="455905522" sldId="279"/>
        </pc:sldMkLst>
        <pc:spChg chg="mod">
          <ac:chgData name="Pierre Styfberg (RF/SISU)" userId="9248a8e0-cf5a-4ba2-897b-f20128439b4f" providerId="ADAL" clId="{77C3EE2A-288E-46A4-8156-8869EE37CF05}" dt="2023-10-25T15:01:18.636" v="350" actId="27636"/>
          <ac:spMkLst>
            <pc:docMk/>
            <pc:sldMk cId="455905522" sldId="279"/>
            <ac:spMk id="2" creationId="{4C6D93F8-7A1B-E7EE-A128-0FB23C229D3B}"/>
          </ac:spMkLst>
        </pc:spChg>
        <pc:spChg chg="mod">
          <ac:chgData name="Pierre Styfberg (RF/SISU)" userId="9248a8e0-cf5a-4ba2-897b-f20128439b4f" providerId="ADAL" clId="{77C3EE2A-288E-46A4-8156-8869EE37CF05}" dt="2023-10-25T15:01:57.141" v="354" actId="14100"/>
          <ac:spMkLst>
            <pc:docMk/>
            <pc:sldMk cId="455905522" sldId="279"/>
            <ac:spMk id="3" creationId="{43AAD81D-5D9D-F637-E642-5B7727F6171C}"/>
          </ac:spMkLst>
        </pc:spChg>
        <pc:picChg chg="add del mod">
          <ac:chgData name="Pierre Styfberg (RF/SISU)" userId="9248a8e0-cf5a-4ba2-897b-f20128439b4f" providerId="ADAL" clId="{77C3EE2A-288E-46A4-8156-8869EE37CF05}" dt="2023-10-25T14:54:42.617" v="307" actId="21"/>
          <ac:picMkLst>
            <pc:docMk/>
            <pc:sldMk cId="455905522" sldId="279"/>
            <ac:picMk id="1026" creationId="{5C0B35FA-DCDC-22AC-C6D0-44FE0B03E616}"/>
          </ac:picMkLst>
        </pc:picChg>
      </pc:sldChg>
      <pc:sldChg chg="modSp mod">
        <pc:chgData name="Pierre Styfberg (RF/SISU)" userId="9248a8e0-cf5a-4ba2-897b-f20128439b4f" providerId="ADAL" clId="{77C3EE2A-288E-46A4-8156-8869EE37CF05}" dt="2023-10-30T13:26:02.117" v="1063" actId="6549"/>
        <pc:sldMkLst>
          <pc:docMk/>
          <pc:sldMk cId="3073116532" sldId="281"/>
        </pc:sldMkLst>
        <pc:spChg chg="mod">
          <ac:chgData name="Pierre Styfberg (RF/SISU)" userId="9248a8e0-cf5a-4ba2-897b-f20128439b4f" providerId="ADAL" clId="{77C3EE2A-288E-46A4-8156-8869EE37CF05}" dt="2023-10-30T13:25:58.026" v="1062" actId="6549"/>
          <ac:spMkLst>
            <pc:docMk/>
            <pc:sldMk cId="3073116532" sldId="281"/>
            <ac:spMk id="2" creationId="{B549228D-B3C1-7E53-A844-869581AE6B03}"/>
          </ac:spMkLst>
        </pc:spChg>
        <pc:spChg chg="mod">
          <ac:chgData name="Pierre Styfberg (RF/SISU)" userId="9248a8e0-cf5a-4ba2-897b-f20128439b4f" providerId="ADAL" clId="{77C3EE2A-288E-46A4-8156-8869EE37CF05}" dt="2023-10-30T13:26:02.117" v="1063" actId="6549"/>
          <ac:spMkLst>
            <pc:docMk/>
            <pc:sldMk cId="3073116532" sldId="281"/>
            <ac:spMk id="3" creationId="{AA10FCD9-D6C7-C235-3725-65553CFF2F7C}"/>
          </ac:spMkLst>
        </pc:spChg>
      </pc:sldChg>
      <pc:sldChg chg="modSp new mod">
        <pc:chgData name="Pierre Styfberg (RF/SISU)" userId="9248a8e0-cf5a-4ba2-897b-f20128439b4f" providerId="ADAL" clId="{77C3EE2A-288E-46A4-8156-8869EE37CF05}" dt="2023-10-25T15:02:30.989" v="357" actId="255"/>
        <pc:sldMkLst>
          <pc:docMk/>
          <pc:sldMk cId="112203085" sldId="282"/>
        </pc:sldMkLst>
        <pc:spChg chg="mod">
          <ac:chgData name="Pierre Styfberg (RF/SISU)" userId="9248a8e0-cf5a-4ba2-897b-f20128439b4f" providerId="ADAL" clId="{77C3EE2A-288E-46A4-8156-8869EE37CF05}" dt="2023-10-25T15:02:21.551" v="356" actId="255"/>
          <ac:spMkLst>
            <pc:docMk/>
            <pc:sldMk cId="112203085" sldId="282"/>
            <ac:spMk id="2" creationId="{E4A79D95-9F83-74F7-E025-7F66D26850A0}"/>
          </ac:spMkLst>
        </pc:spChg>
        <pc:spChg chg="mod">
          <ac:chgData name="Pierre Styfberg (RF/SISU)" userId="9248a8e0-cf5a-4ba2-897b-f20128439b4f" providerId="ADAL" clId="{77C3EE2A-288E-46A4-8156-8869EE37CF05}" dt="2023-10-25T15:02:30.989" v="357" actId="255"/>
          <ac:spMkLst>
            <pc:docMk/>
            <pc:sldMk cId="112203085" sldId="282"/>
            <ac:spMk id="3" creationId="{91F613F3-1CC2-BE05-9CCA-7A6B9FF102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89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9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977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338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A879C-3961-84AF-5597-38528FE1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782849-2DA2-2BC6-9867-36AE9E31B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524C74-9DEA-1E2B-B46B-6DC1AA3D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0CEDF4-06EC-7AFA-3785-E27D8985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144427-A149-B6F6-0109-78FCA283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A86855-ADC2-D345-FF9B-06BBD375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0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954D74-CD1D-DE31-C898-475AEF84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46BF5-2A11-22D6-7A37-DCDE1919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983A5E-F560-F0ED-94C9-4CDF39A80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6EF954-9C10-B827-D271-C2E2837F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4F4989-D786-39A0-8EB0-12EF26BB4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6083B16-D71D-83F1-5B9F-7C498D9B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B9778E-BF24-5E11-566F-7D2F0B47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A509A9-2893-9F5B-5644-D3687BD4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95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700B0-C1B7-FD16-C640-D5BB7D9D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6B30FCE-75E1-A445-BBE7-0F8D702D1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DBEDD9-4304-E63A-5448-4D742B1A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702052-1CE9-F9F1-D04F-C8853950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8ED988-E48E-7671-E44E-515ACE39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3E52C0-DB6B-AF00-F269-794D9D91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70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D22C3E-6FB3-6F46-BC97-EE685471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485367-F531-3E3A-C96A-D07EC4DB1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6774B5-1C33-4CE3-8F4A-216A1EFE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ABFD22-6789-FFBF-89DD-C1A303D0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18DCB6-7F57-B069-12F7-C8095BE1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9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83F3548-B120-62AE-CF00-445BC413D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F12816-46EB-6AA0-77FE-97C754CB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8F437F-0ECA-EA5A-C8BF-0A2A34DB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F2310-5939-1973-FAF6-F5EA6A9D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D4C83D-62E2-38E3-C88F-9A8A0B0E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4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846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68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45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1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F9F06-8642-E625-6F2D-457D07D0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7DE22E-2E16-9731-0AA1-622DBD0D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928ECD-DB18-F67F-D976-8141AE59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40A0E7B-1C6C-7EA3-39DA-3038E51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43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AB4F1-99E7-20FB-286C-A5A06FD6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D35FD2B-5EDA-3433-A958-3A9D9D46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5469CD-3A52-D2B1-A175-47828B1F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A68E7D-B3CC-0F2A-3BD5-75D54DDB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67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851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DB3AD3A-D7F6-FFAF-1B77-103DB346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28325-556A-FE26-9D1A-14911C98D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100D28-E9A7-B608-D892-09EC06A9D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D649-2B8B-478A-86B6-79CF0C31930F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A4BBC-37B3-59A0-75D5-0C86A3019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40C35A-FDBE-EE87-4E7D-422F283AC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97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6" r:id="rId4"/>
    <p:sldLayoutId id="2147483656" r:id="rId5"/>
    <p:sldLayoutId id="2147483669" r:id="rId6"/>
    <p:sldLayoutId id="2147483654" r:id="rId7"/>
    <p:sldLayoutId id="2147483661" r:id="rId8"/>
    <p:sldLayoutId id="2147483655" r:id="rId9"/>
    <p:sldLayoutId id="2147483660" r:id="rId10"/>
    <p:sldLayoutId id="2147483651" r:id="rId11"/>
    <p:sldLayoutId id="2147483667" r:id="rId12"/>
    <p:sldLayoutId id="2147483652" r:id="rId13"/>
    <p:sldLayoutId id="2147483653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49" y="1122363"/>
            <a:ext cx="6867525" cy="1712277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Lärgrupp </a:t>
            </a:r>
            <a:r>
              <a:rPr lang="en-US" sz="6000" b="1" dirty="0" err="1"/>
              <a:t>styrketräning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7677" y="3609975"/>
            <a:ext cx="5777763" cy="2886074"/>
          </a:xfrm>
        </p:spPr>
        <p:txBody>
          <a:bodyPr>
            <a:normAutofit/>
          </a:bodyPr>
          <a:lstStyle/>
          <a:p>
            <a:pPr algn="l"/>
            <a:r>
              <a:rPr lang="sv-SE" sz="3200" b="1" dirty="0">
                <a:latin typeface="+mj-lt"/>
                <a:ea typeface="+mj-ea"/>
                <a:cs typeface="+mj-cs"/>
              </a:rPr>
              <a:t>Det här </a:t>
            </a:r>
            <a:r>
              <a:rPr lang="sv-SE" sz="3200" b="1" dirty="0" smtClean="0">
                <a:latin typeface="+mj-lt"/>
                <a:ea typeface="+mj-ea"/>
                <a:cs typeface="+mj-cs"/>
              </a:rPr>
              <a:t>materialet </a:t>
            </a:r>
            <a:r>
              <a:rPr lang="sv-SE" sz="3200" b="1" dirty="0">
                <a:latin typeface="+mj-lt"/>
                <a:ea typeface="+mj-ea"/>
                <a:cs typeface="+mj-cs"/>
              </a:rPr>
              <a:t>ger tips, kunskap, förståelse och inspiration för hur styrketräning kan </a:t>
            </a:r>
            <a:r>
              <a:rPr lang="sv-SE" sz="3200" b="1" dirty="0" smtClean="0">
                <a:latin typeface="+mj-lt"/>
                <a:ea typeface="+mj-ea"/>
                <a:cs typeface="+mj-cs"/>
              </a:rPr>
              <a:t>bedrivas</a:t>
            </a:r>
            <a:r>
              <a:rPr lang="sv-SE" sz="3200" b="1" dirty="0">
                <a:latin typeface="+mj-lt"/>
                <a:ea typeface="+mj-ea"/>
                <a:cs typeface="+mj-cs"/>
              </a:rPr>
              <a:t>, i alla åldrar</a:t>
            </a:r>
          </a:p>
        </p:txBody>
      </p:sp>
      <p:pic>
        <p:nvPicPr>
          <p:cNvPr id="5" name="Picture 2" descr="SVIF 071 s38-43 Tonkonogi 6.indd">
            <a:extLst>
              <a:ext uri="{FF2B5EF4-FFF2-40B4-BE49-F238E27FC236}">
                <a16:creationId xmlns:a16="http://schemas.microsoft.com/office/drawing/2014/main" id="{4A940998-41F3-CFBB-4C2E-3D1029C0D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" r="7046" b="1"/>
          <a:stretch/>
        </p:blipFill>
        <p:spPr bwMode="auto">
          <a:xfrm>
            <a:off x="1073253" y="1201388"/>
            <a:ext cx="3724889" cy="548494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5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FC5DE-D258-9B9E-7139-4E1D86238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544" y="783398"/>
            <a:ext cx="11340306" cy="854902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5400" b="1" dirty="0">
                <a:cs typeface="Arial" panose="020B0604020202020204" pitchFamily="34" charset="0"/>
              </a:rPr>
              <a:t>Dagens träning!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8A38C28-F5A5-8AB2-83FB-931E81B11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9200" y="2468880"/>
            <a:ext cx="4876800" cy="2956117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			set	reps</a:t>
            </a:r>
          </a:p>
          <a:p>
            <a:pPr algn="l"/>
            <a:r>
              <a:rPr lang="sv-SE" dirty="0"/>
              <a:t>Knäböj		 3	10-12</a:t>
            </a:r>
          </a:p>
          <a:p>
            <a:pPr algn="l"/>
            <a:r>
              <a:rPr lang="sv-SE" dirty="0"/>
              <a:t>Bäckenlyft		 3	10-12</a:t>
            </a:r>
          </a:p>
          <a:p>
            <a:pPr algn="l"/>
            <a:r>
              <a:rPr lang="sv-SE" dirty="0"/>
              <a:t>Tricepspress		 3	10-12</a:t>
            </a:r>
          </a:p>
          <a:p>
            <a:pPr algn="l"/>
            <a:r>
              <a:rPr lang="sv-SE" dirty="0"/>
              <a:t>Bicepscurl		 3	10-12</a:t>
            </a:r>
          </a:p>
        </p:txBody>
      </p:sp>
      <p:pic>
        <p:nvPicPr>
          <p:cNvPr id="6" name="Picture 4" descr="Semesterträning för alla - Livet och diabetes">
            <a:extLst>
              <a:ext uri="{FF2B5EF4-FFF2-40B4-BE49-F238E27FC236}">
                <a16:creationId xmlns:a16="http://schemas.microsoft.com/office/drawing/2014/main" id="{029305E7-3737-95D9-4AC0-8E2DB38BA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49" y="2065805"/>
            <a:ext cx="1797050" cy="1797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öft | mnidrottsnaprapat.se">
            <a:extLst>
              <a:ext uri="{FF2B5EF4-FFF2-40B4-BE49-F238E27FC236}">
                <a16:creationId xmlns:a16="http://schemas.microsoft.com/office/drawing/2014/main" id="{C5A9FAD6-DA57-BF24-F015-BD6C06489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02" y="4834759"/>
            <a:ext cx="4639859" cy="188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räningsövningar - Övningar med instruktioner från Träningsplatsen">
            <a:extLst>
              <a:ext uri="{FF2B5EF4-FFF2-40B4-BE49-F238E27FC236}">
                <a16:creationId xmlns:a16="http://schemas.microsoft.com/office/drawing/2014/main" id="{385A4A06-1002-A06F-9D75-CEC994E35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145" y="2117342"/>
            <a:ext cx="2047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vinna gör biceps curl övning. platt vektorillustration isolerad på vit  bakgrund 5951420 Vektorkonst på Vecteezy">
            <a:extLst>
              <a:ext uri="{FF2B5EF4-FFF2-40B4-BE49-F238E27FC236}">
                <a16:creationId xmlns:a16="http://schemas.microsoft.com/office/drawing/2014/main" id="{1A0BDD10-FC3D-5EFE-B971-D748C8B02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132" y="4353434"/>
            <a:ext cx="20478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12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5AFDF5-FDFA-03F5-4A99-D1249FE29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0787"/>
          </a:xfrm>
        </p:spPr>
        <p:txBody>
          <a:bodyPr>
            <a:normAutofit/>
          </a:bodyPr>
          <a:lstStyle/>
          <a:p>
            <a:r>
              <a:rPr lang="sv-SE" sz="4800" dirty="0"/>
              <a:t>Att göra inför nästa träff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9AA9B7-0F8C-E6FF-86C9-26C399714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618" y="3286125"/>
            <a:ext cx="8190271" cy="2095500"/>
          </a:xfrm>
        </p:spPr>
        <p:txBody>
          <a:bodyPr>
            <a:noAutofit/>
          </a:bodyPr>
          <a:lstStyle/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Försök att träna </a:t>
            </a:r>
            <a:r>
              <a:rPr lang="sv-SE" sz="3200" dirty="0" smtClean="0">
                <a:latin typeface="+mj-lt"/>
                <a:ea typeface="+mj-ea"/>
                <a:cs typeface="Arial" panose="020B0604020202020204" pitchFamily="34" charset="0"/>
              </a:rPr>
              <a:t>dessa </a:t>
            </a:r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fyra </a:t>
            </a:r>
            <a:r>
              <a:rPr lang="sv-SE" sz="3200" dirty="0" smtClean="0">
                <a:latin typeface="+mj-lt"/>
                <a:ea typeface="+mj-ea"/>
                <a:cs typeface="Arial" panose="020B0604020202020204" pitchFamily="34" charset="0"/>
              </a:rPr>
              <a:t>övningar </a:t>
            </a:r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minst tre pass innan nästa träff</a:t>
            </a:r>
          </a:p>
        </p:txBody>
      </p:sp>
    </p:spTree>
    <p:extLst>
      <p:ext uri="{BB962C8B-B14F-4D97-AF65-F5344CB8AC3E}">
        <p14:creationId xmlns:p14="http://schemas.microsoft.com/office/powerpoint/2010/main" val="720825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9228D-B3C1-7E53-A844-869581AE6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3576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Nästa träff!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10FCD9-D6C7-C235-3725-65553CFF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199"/>
            <a:ext cx="9144000" cy="3230217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Var?</a:t>
            </a:r>
          </a:p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När?</a:t>
            </a:r>
          </a:p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Hur länge?</a:t>
            </a:r>
          </a:p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Klädsel?</a:t>
            </a:r>
          </a:p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Annan utrustning/material att ta med?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24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91792A-E143-F249-D0DC-9BBE53E79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" y="1122363"/>
            <a:ext cx="10448925" cy="1282907"/>
          </a:xfrm>
        </p:spPr>
        <p:txBody>
          <a:bodyPr>
            <a:norm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Träff två!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B92655-C66A-80D2-C665-EA5C70FA8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3675"/>
            <a:ext cx="9289774" cy="3617429"/>
          </a:xfrm>
        </p:spPr>
        <p:txBody>
          <a:bodyPr>
            <a:noAutofit/>
          </a:bodyPr>
          <a:lstStyle/>
          <a:p>
            <a:pPr algn="l"/>
            <a:r>
              <a:rPr lang="sv-SE" sz="2800" dirty="0">
                <a:latin typeface="+mj-lt"/>
              </a:rPr>
              <a:t>Hur styrketränar jag: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Bröstmuskulaturen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Ryggmuskulaturen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Axelmuskulaturen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Magen</a:t>
            </a:r>
          </a:p>
          <a:p>
            <a:pPr algn="l"/>
            <a:endParaRPr lang="sv-SE" sz="28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Hitta övningar två och två och redovisa i storgrupp</a:t>
            </a:r>
          </a:p>
          <a:p>
            <a:endParaRPr lang="sv-SE" sz="2800" dirty="0"/>
          </a:p>
          <a:p>
            <a:pPr algn="l"/>
            <a:endParaRPr lang="sv-S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147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A830B2-0E33-53B0-6762-871EB329A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1122363"/>
            <a:ext cx="11649075" cy="1163637"/>
          </a:xfrm>
        </p:spPr>
        <p:txBody>
          <a:bodyPr>
            <a:normAutofit/>
          </a:bodyPr>
          <a:lstStyle/>
          <a:p>
            <a:r>
              <a:rPr lang="sv-SE" sz="4400" b="1" dirty="0">
                <a:cs typeface="Arial" panose="020B0604020202020204" pitchFamily="34" charset="0"/>
              </a:rPr>
              <a:t>Dagens träning!</a:t>
            </a:r>
            <a:endParaRPr lang="sv-SE" sz="4400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EE97-E387-F7BE-A810-0DF33F6D1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9524" y="2772698"/>
            <a:ext cx="4830489" cy="2615380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			set	 reps</a:t>
            </a:r>
          </a:p>
          <a:p>
            <a:pPr algn="l"/>
            <a:r>
              <a:rPr lang="sv-SE" dirty="0"/>
              <a:t>Armhävning		 3	8 -10</a:t>
            </a:r>
          </a:p>
          <a:p>
            <a:pPr algn="l"/>
            <a:r>
              <a:rPr lang="sv-SE" dirty="0"/>
              <a:t>Enarms ryggdrag	 3	10-12</a:t>
            </a:r>
          </a:p>
          <a:p>
            <a:pPr algn="l"/>
            <a:r>
              <a:rPr lang="sv-SE" dirty="0"/>
              <a:t>Sittande axelpress	 3	10-12</a:t>
            </a:r>
          </a:p>
          <a:p>
            <a:pPr algn="l"/>
            <a:r>
              <a:rPr lang="sv-SE" dirty="0" err="1"/>
              <a:t>SitUps</a:t>
            </a:r>
            <a:r>
              <a:rPr lang="sv-SE" dirty="0"/>
              <a:t>		 3	10-15</a:t>
            </a:r>
          </a:p>
        </p:txBody>
      </p:sp>
      <p:pic>
        <p:nvPicPr>
          <p:cNvPr id="5122" name="Picture 2" descr="Liggande armhävning stock illustrationer. Illustration av utbildning -  58345863">
            <a:extLst>
              <a:ext uri="{FF2B5EF4-FFF2-40B4-BE49-F238E27FC236}">
                <a16:creationId xmlns:a16="http://schemas.microsoft.com/office/drawing/2014/main" id="{1287E15C-22DE-7DCF-299D-09AACC9AC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48" y="2733284"/>
            <a:ext cx="2228850" cy="194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yggövningar - träna upp styrkan i ryggen | Joint Academy">
            <a:extLst>
              <a:ext uri="{FF2B5EF4-FFF2-40B4-BE49-F238E27FC236}">
                <a16:creationId xmlns:a16="http://schemas.microsoft.com/office/drawing/2014/main" id="{CE4B32CF-59A9-E89D-91E4-BD963B6D3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1" y="4542300"/>
            <a:ext cx="3295650" cy="150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En Man Som Gör Sittande Dumbbell, överstyrpress . Vektor Illustrationer -  Illustration av tecknad, märka: 258815189">
            <a:extLst>
              <a:ext uri="{FF2B5EF4-FFF2-40B4-BE49-F238E27FC236}">
                <a16:creationId xmlns:a16="http://schemas.microsoft.com/office/drawing/2014/main" id="{1B9F96CB-A82E-DADF-D2D1-61DCE2965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424" y="1704181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2 200+ illustrationer, royaltyfri vektorgrafik och clip art med Situps -  iStock">
            <a:extLst>
              <a:ext uri="{FF2B5EF4-FFF2-40B4-BE49-F238E27FC236}">
                <a16:creationId xmlns:a16="http://schemas.microsoft.com/office/drawing/2014/main" id="{072AB5A4-C44D-67CE-C514-1495D8037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615" y="3752194"/>
            <a:ext cx="2089260" cy="22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8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D8345E-BA12-6009-84F3-BEEC40DEA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8862"/>
          </a:xfrm>
        </p:spPr>
        <p:txBody>
          <a:bodyPr>
            <a:normAutofit/>
          </a:bodyPr>
          <a:lstStyle/>
          <a:p>
            <a:r>
              <a:rPr lang="sv-SE" sz="5400" dirty="0"/>
              <a:t>Att göra inför nästa träff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FAA74A-CB92-4C0E-388D-6C55A09EB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9850"/>
            <a:ext cx="9144000" cy="3429000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+mj-lt"/>
                <a:ea typeface="+mj-ea"/>
                <a:cs typeface="Arial" panose="020B0604020202020204" pitchFamily="34" charset="0"/>
              </a:rPr>
              <a:t>Försök att träna dessa fyra övningar minst tre pass innan nästa träff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7422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5AFDF5-FDFA-03F5-4A99-D1249FE29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0787"/>
          </a:xfrm>
        </p:spPr>
        <p:txBody>
          <a:bodyPr>
            <a:normAutofit/>
          </a:bodyPr>
          <a:lstStyle/>
          <a:p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9AA9B7-0F8C-E6FF-86C9-26C399714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850" y="3286125"/>
            <a:ext cx="7839076" cy="2095500"/>
          </a:xfrm>
        </p:spPr>
        <p:txBody>
          <a:bodyPr>
            <a:noAutofit/>
          </a:bodyPr>
          <a:lstStyle/>
          <a:p>
            <a:pPr algn="l"/>
            <a:endParaRPr lang="sv-SE" sz="3200" dirty="0">
              <a:latin typeface="+mj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8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9228D-B3C1-7E53-A844-869581AE6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357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10FCD9-D6C7-C235-3725-65553CFF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199"/>
            <a:ext cx="9144000" cy="3230217"/>
          </a:xfrm>
        </p:spPr>
        <p:txBody>
          <a:bodyPr>
            <a:norm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311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FD87A5-DD15-D40A-1D22-A1DE319A0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443" y="1122363"/>
            <a:ext cx="10041007" cy="1302785"/>
          </a:xfrm>
        </p:spPr>
        <p:txBody>
          <a:bodyPr>
            <a:normAutofit/>
          </a:bodyPr>
          <a:lstStyle/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2BE62C9-3E3C-6D15-4BC4-7C93CC881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025" y="2743200"/>
            <a:ext cx="9886950" cy="3600450"/>
          </a:xfrm>
        </p:spPr>
        <p:txBody>
          <a:bodyPr>
            <a:noAutofit/>
          </a:bodyPr>
          <a:lstStyle/>
          <a:p>
            <a:pPr algn="l"/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8439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1122363"/>
            <a:ext cx="11526252" cy="1584742"/>
          </a:xfrm>
        </p:spPr>
        <p:txBody>
          <a:bodyPr/>
          <a:lstStyle/>
          <a:p>
            <a:r>
              <a:rPr lang="sv-SE" sz="6000" dirty="0">
                <a:cs typeface="Arial" panose="020B0604020202020204" pitchFamily="34" charset="0"/>
              </a:rPr>
              <a:t>En presentation av deltagarna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9343"/>
            <a:ext cx="9144000" cy="314632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v-SE" sz="6000" dirty="0">
                <a:latin typeface="+mj-lt"/>
                <a:ea typeface="+mj-ea"/>
                <a:cs typeface="Arial" panose="020B0604020202020204" pitchFamily="34" charset="0"/>
              </a:rPr>
              <a:t>Vad jag heter</a:t>
            </a:r>
          </a:p>
          <a:p>
            <a:pPr algn="l"/>
            <a:r>
              <a:rPr lang="sv-SE" sz="6000" dirty="0">
                <a:latin typeface="+mj-lt"/>
                <a:ea typeface="+mj-ea"/>
                <a:cs typeface="Arial" panose="020B0604020202020204" pitchFamily="34" charset="0"/>
              </a:rPr>
              <a:t>Aktiverar mig idag med</a:t>
            </a:r>
          </a:p>
          <a:p>
            <a:pPr algn="l"/>
            <a:r>
              <a:rPr lang="sv-SE" sz="6000" dirty="0">
                <a:latin typeface="+mj-lt"/>
                <a:ea typeface="+mj-ea"/>
                <a:cs typeface="Arial" panose="020B0604020202020204" pitchFamily="34" charset="0"/>
              </a:rPr>
              <a:t>Tidigare idrottsaktiviteter, förutom Flygsport</a:t>
            </a:r>
          </a:p>
          <a:p>
            <a:pPr algn="l"/>
            <a:r>
              <a:rPr lang="sv-SE" sz="6000" dirty="0">
                <a:latin typeface="+mj-lt"/>
                <a:ea typeface="+mj-ea"/>
                <a:cs typeface="Arial" panose="020B0604020202020204" pitchFamily="34" charset="0"/>
              </a:rPr>
              <a:t>Tränat styrketräning tidigare?</a:t>
            </a:r>
          </a:p>
          <a:p>
            <a:pPr algn="l"/>
            <a:r>
              <a:rPr lang="sv-SE" sz="6000" dirty="0">
                <a:latin typeface="+mj-lt"/>
                <a:ea typeface="+mj-ea"/>
                <a:cs typeface="Arial" panose="020B0604020202020204" pitchFamily="34" charset="0"/>
              </a:rPr>
              <a:t>Förväntningar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67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95D089-948D-0674-BB13-D2C4C46D3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87" y="1122363"/>
            <a:ext cx="10743296" cy="8493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Frågor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diskutera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två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två</a:t>
            </a:r>
            <a:r>
              <a:rPr lang="en-US" sz="3600" b="1" dirty="0"/>
              <a:t>, </a:t>
            </a:r>
            <a:r>
              <a:rPr lang="en-US" sz="3600" b="1" dirty="0" err="1"/>
              <a:t>redovisa</a:t>
            </a:r>
            <a:r>
              <a:rPr lang="en-US" sz="3600" b="1" dirty="0"/>
              <a:t> i </a:t>
            </a:r>
            <a:r>
              <a:rPr lang="en-US" sz="3600" b="1" dirty="0" err="1"/>
              <a:t>storgrupp</a:t>
            </a:r>
            <a:endParaRPr lang="sv-SE" sz="3600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DF2BF-A7BE-4AD7-DF9E-849EB1D38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2504" y="2359742"/>
            <a:ext cx="6971070" cy="411971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+mj-lt"/>
              </a:rPr>
              <a:t>S</a:t>
            </a:r>
            <a:r>
              <a:rPr lang="en-US" sz="2400" dirty="0" err="1" smtClean="0">
                <a:latin typeface="+mj-lt"/>
              </a:rPr>
              <a:t>yftet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med </a:t>
            </a:r>
            <a:r>
              <a:rPr lang="en-US" sz="2400" dirty="0" err="1">
                <a:latin typeface="+mj-lt"/>
              </a:rPr>
              <a:t>styrketräning</a:t>
            </a:r>
            <a:r>
              <a:rPr lang="en-US" sz="2400" dirty="0">
                <a:latin typeface="+mj-lt"/>
              </a:rPr>
              <a:t>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Hur ofta kan/bör man styrketräna?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Vilka muskelgrupper bör ingå i ett träningsprogram?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Kan jag träna hemma</a:t>
            </a:r>
            <a:r>
              <a:rPr lang="sv-SE" dirty="0" smtClean="0">
                <a:latin typeface="+mj-lt"/>
              </a:rPr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>
              <a:latin typeface="+mj-lt"/>
            </a:endParaRPr>
          </a:p>
          <a:p>
            <a:pPr algn="l"/>
            <a:r>
              <a:rPr lang="sv-SE" dirty="0" smtClean="0">
                <a:latin typeface="+mj-lt"/>
              </a:rPr>
              <a:t>Se fakta från Folkhälso-</a:t>
            </a:r>
          </a:p>
          <a:p>
            <a:pPr algn="l"/>
            <a:r>
              <a:rPr lang="sv-SE" dirty="0">
                <a:latin typeface="+mj-lt"/>
              </a:rPr>
              <a:t>m</a:t>
            </a:r>
            <a:r>
              <a:rPr lang="sv-SE" dirty="0" smtClean="0">
                <a:latin typeface="+mj-lt"/>
              </a:rPr>
              <a:t>yndigheten och 1177</a:t>
            </a:r>
            <a:endParaRPr lang="sv-SE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4" name="Picture 6" descr="Rätt träning baserat på ett barns biologiska ålder istället för kronologisk  ålder — Tyngre">
            <a:extLst>
              <a:ext uri="{FF2B5EF4-FFF2-40B4-BE49-F238E27FC236}">
                <a16:creationId xmlns:a16="http://schemas.microsoft.com/office/drawing/2014/main" id="{B2AFA447-F1B1-AB83-73EB-AD902CA854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" r="1" b="1"/>
          <a:stretch/>
        </p:blipFill>
        <p:spPr bwMode="auto">
          <a:xfrm>
            <a:off x="313587" y="2790066"/>
            <a:ext cx="3475217" cy="2390118"/>
          </a:xfrm>
          <a:custGeom>
            <a:avLst/>
            <a:gdLst/>
            <a:ahLst/>
            <a:cxnLst/>
            <a:rect l="l" t="t" r="r" b="b"/>
            <a:pathLst>
              <a:path w="3912953" h="2529660">
                <a:moveTo>
                  <a:pt x="936025" y="662"/>
                </a:moveTo>
                <a:cubicBezTo>
                  <a:pt x="1035236" y="-744"/>
                  <a:pt x="1134457" y="93"/>
                  <a:pt x="1233691" y="3173"/>
                </a:cubicBezTo>
                <a:cubicBezTo>
                  <a:pt x="1304145" y="5316"/>
                  <a:pt x="1373087" y="24605"/>
                  <a:pt x="1443792" y="29025"/>
                </a:cubicBezTo>
                <a:cubicBezTo>
                  <a:pt x="1628434" y="40276"/>
                  <a:pt x="1812824" y="30901"/>
                  <a:pt x="1996836" y="18310"/>
                </a:cubicBezTo>
                <a:cubicBezTo>
                  <a:pt x="2245239" y="628"/>
                  <a:pt x="2494513" y="2101"/>
                  <a:pt x="2742715" y="22730"/>
                </a:cubicBezTo>
                <a:cubicBezTo>
                  <a:pt x="2962786" y="43947"/>
                  <a:pt x="3184369" y="39942"/>
                  <a:pt x="3403645" y="10808"/>
                </a:cubicBezTo>
                <a:cubicBezTo>
                  <a:pt x="3527916" y="-7007"/>
                  <a:pt x="3653321" y="9067"/>
                  <a:pt x="3778223" y="10808"/>
                </a:cubicBezTo>
                <a:lnTo>
                  <a:pt x="3895044" y="13590"/>
                </a:lnTo>
                <a:lnTo>
                  <a:pt x="3906212" y="275626"/>
                </a:lnTo>
                <a:cubicBezTo>
                  <a:pt x="3913438" y="398465"/>
                  <a:pt x="3909471" y="521632"/>
                  <a:pt x="3894358" y="643899"/>
                </a:cubicBezTo>
                <a:cubicBezTo>
                  <a:pt x="3888995" y="692536"/>
                  <a:pt x="3889982" y="741301"/>
                  <a:pt x="3888995" y="790066"/>
                </a:cubicBezTo>
                <a:cubicBezTo>
                  <a:pt x="3888712" y="799463"/>
                  <a:pt x="3895063" y="810383"/>
                  <a:pt x="3883632" y="818257"/>
                </a:cubicBezTo>
                <a:lnTo>
                  <a:pt x="3883632" y="830956"/>
                </a:lnTo>
                <a:cubicBezTo>
                  <a:pt x="3896192" y="837941"/>
                  <a:pt x="3889701" y="849370"/>
                  <a:pt x="3890688" y="858514"/>
                </a:cubicBezTo>
                <a:cubicBezTo>
                  <a:pt x="3907355" y="1033621"/>
                  <a:pt x="3909867" y="1209579"/>
                  <a:pt x="3898168" y="1385017"/>
                </a:cubicBezTo>
                <a:cubicBezTo>
                  <a:pt x="3889559" y="1546549"/>
                  <a:pt x="3898449" y="1707827"/>
                  <a:pt x="3908893" y="1869233"/>
                </a:cubicBezTo>
                <a:cubicBezTo>
                  <a:pt x="3921312" y="2061116"/>
                  <a:pt x="3901555" y="2252872"/>
                  <a:pt x="3898591" y="2444754"/>
                </a:cubicBezTo>
                <a:cubicBezTo>
                  <a:pt x="3898309" y="2461962"/>
                  <a:pt x="3899367" y="2479201"/>
                  <a:pt x="3900673" y="2496440"/>
                </a:cubicBezTo>
                <a:lnTo>
                  <a:pt x="3902963" y="2529660"/>
                </a:lnTo>
                <a:lnTo>
                  <a:pt x="0" y="2529660"/>
                </a:lnTo>
                <a:lnTo>
                  <a:pt x="0" y="15736"/>
                </a:lnTo>
                <a:lnTo>
                  <a:pt x="938" y="16032"/>
                </a:lnTo>
                <a:cubicBezTo>
                  <a:pt x="213686" y="39741"/>
                  <a:pt x="426055" y="24338"/>
                  <a:pt x="638426" y="11612"/>
                </a:cubicBezTo>
                <a:cubicBezTo>
                  <a:pt x="737616" y="5719"/>
                  <a:pt x="836815" y="2069"/>
                  <a:pt x="936025" y="66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portig söt barn med hantlar. Barn sport och fitness, hälsa och energi.  Friska barn livsstil. Glada pojke gör övningar med hantlar. Grabben tränar  med hantlar. Utomhusbarn — Stockfotografi © Tverdohlib.com #563188912">
            <a:extLst>
              <a:ext uri="{FF2B5EF4-FFF2-40B4-BE49-F238E27FC236}">
                <a16:creationId xmlns:a16="http://schemas.microsoft.com/office/drawing/2014/main" id="{1E7025E3-9F11-1EC4-F11A-2BAE70CD0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505" y="4165771"/>
            <a:ext cx="2779069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7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9B2250-3416-C89F-9B86-0E07AC38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160" y="1442720"/>
            <a:ext cx="11734800" cy="14935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cs typeface="Arial" panose="020B0604020202020204" pitchFamily="34" charset="0"/>
              </a:rPr>
              <a:t>Ta del av de </a:t>
            </a:r>
            <a:r>
              <a:rPr lang="en-US" sz="4400" dirty="0" err="1">
                <a:cs typeface="Arial" panose="020B0604020202020204" pitchFamily="34" charset="0"/>
              </a:rPr>
              <a:t>allmänna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rekommendationerna</a:t>
            </a:r>
            <a:r>
              <a:rPr lang="en-US" sz="4400" dirty="0">
                <a:cs typeface="Arial" panose="020B0604020202020204" pitchFamily="34" charset="0"/>
              </a:rPr>
              <a:t> från </a:t>
            </a:r>
            <a:r>
              <a:rPr lang="en-US" sz="4400" dirty="0" err="1">
                <a:cs typeface="Arial" panose="020B0604020202020204" pitchFamily="34" charset="0"/>
              </a:rPr>
              <a:t>Folkhälsomyndigheten</a:t>
            </a:r>
            <a:endParaRPr lang="sv-SE" sz="4400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D045D1-70B4-84A2-F76C-F8D7150EF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3210560"/>
            <a:ext cx="7914640" cy="3150482"/>
          </a:xfrm>
        </p:spPr>
        <p:txBody>
          <a:bodyPr>
            <a:normAutofit/>
          </a:bodyPr>
          <a:lstStyle/>
          <a:p>
            <a:pPr marL="0" lvl="1" algn="l"/>
            <a:r>
              <a:rPr lang="en-US" sz="2800" dirty="0">
                <a:latin typeface="+mj-lt"/>
              </a:rPr>
              <a:t>Information </a:t>
            </a:r>
            <a:r>
              <a:rPr lang="en-US" sz="2800" dirty="0" err="1">
                <a:latin typeface="+mj-lt"/>
              </a:rPr>
              <a:t>hittar</a:t>
            </a:r>
            <a:r>
              <a:rPr lang="en-US" sz="2800" dirty="0">
                <a:latin typeface="+mj-lt"/>
              </a:rPr>
              <a:t> du </a:t>
            </a:r>
            <a:r>
              <a:rPr lang="en-US" sz="2800" dirty="0" err="1">
                <a:latin typeface="+mj-lt"/>
              </a:rPr>
              <a:t>på</a:t>
            </a:r>
            <a:endParaRPr lang="en-US" sz="2800" dirty="0">
              <a:latin typeface="+mj-lt"/>
            </a:endParaRPr>
          </a:p>
          <a:p>
            <a:pPr marL="0" lvl="1" algn="l"/>
            <a:r>
              <a:rPr lang="en-US" sz="2800" dirty="0" err="1">
                <a:latin typeface="+mj-lt"/>
              </a:rPr>
              <a:t>Folkhälsomyndighetens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hemsida</a:t>
            </a:r>
            <a:r>
              <a:rPr lang="en-US" sz="2800" dirty="0">
                <a:latin typeface="+mj-lt"/>
              </a:rPr>
              <a:t>.</a:t>
            </a:r>
          </a:p>
          <a:p>
            <a:pPr marL="0" lvl="1" algn="l"/>
            <a:endParaRPr lang="en-US" sz="2800" dirty="0">
              <a:latin typeface="+mj-lt"/>
            </a:endParaRPr>
          </a:p>
          <a:p>
            <a:pPr marL="0" lvl="1" algn="l"/>
            <a:r>
              <a:rPr lang="en-US" sz="2800" dirty="0" err="1">
                <a:latin typeface="+mj-lt"/>
              </a:rPr>
              <a:t>Samtala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två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två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och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redovisa</a:t>
            </a:r>
            <a:r>
              <a:rPr lang="en-US" sz="2800" dirty="0">
                <a:latin typeface="+mj-lt"/>
              </a:rPr>
              <a:t> för </a:t>
            </a:r>
            <a:r>
              <a:rPr lang="en-US" sz="2800" dirty="0" err="1">
                <a:latin typeface="+mj-lt"/>
              </a:rPr>
              <a:t>varandra</a:t>
            </a:r>
            <a:r>
              <a:rPr lang="en-US" sz="2800" dirty="0">
                <a:latin typeface="+mj-lt"/>
              </a:rPr>
              <a:t> i </a:t>
            </a:r>
            <a:r>
              <a:rPr lang="en-US" sz="2800" dirty="0" err="1" smtClean="0">
                <a:latin typeface="+mj-lt"/>
              </a:rPr>
              <a:t>storgrupp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0" lvl="1" algn="l"/>
            <a:endParaRPr lang="en-US" sz="2800" dirty="0">
              <a:latin typeface="+mj-lt"/>
            </a:endParaRPr>
          </a:p>
          <a:p>
            <a:pPr marL="0" lvl="1" algn="l"/>
            <a:endParaRPr lang="en-US" sz="2800" dirty="0">
              <a:latin typeface="+mj-lt"/>
              <a:ea typeface="+mj-ea"/>
              <a:cs typeface="Arial" panose="020B0604020202020204" pitchFamily="34" charset="0"/>
            </a:endParaRPr>
          </a:p>
          <a:p>
            <a:pPr algn="l"/>
            <a:endParaRPr lang="sv-SE" sz="2800" dirty="0">
              <a:latin typeface="+mj-lt"/>
            </a:endParaRPr>
          </a:p>
        </p:txBody>
      </p:sp>
      <p:pic>
        <p:nvPicPr>
          <p:cNvPr id="8" name="Picture 4" descr="Folkhälsomyndigheten — Myndigheten för folkhälsofrågor">
            <a:extLst>
              <a:ext uri="{FF2B5EF4-FFF2-40B4-BE49-F238E27FC236}">
                <a16:creationId xmlns:a16="http://schemas.microsoft.com/office/drawing/2014/main" id="{3E4451E4-F9BB-5443-7EE0-97A0FE304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639" y="3646880"/>
            <a:ext cx="3521321" cy="22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3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143FD-213B-C955-DCDE-B47EB6079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cs typeface="Arial" panose="020B0604020202020204" pitchFamily="34" charset="0"/>
              </a:rPr>
              <a:t>Vilka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praktiska</a:t>
            </a:r>
            <a:r>
              <a:rPr lang="en-US" sz="4400" dirty="0">
                <a:cs typeface="Arial" panose="020B0604020202020204" pitchFamily="34" charset="0"/>
              </a:rPr>
              <a:t> tips </a:t>
            </a:r>
            <a:r>
              <a:rPr lang="en-US" sz="4400" dirty="0" err="1">
                <a:cs typeface="Arial" panose="020B0604020202020204" pitchFamily="34" charset="0"/>
              </a:rPr>
              <a:t>och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råd</a:t>
            </a:r>
            <a:r>
              <a:rPr lang="en-US" sz="4400" dirty="0">
                <a:cs typeface="Arial" panose="020B0604020202020204" pitchFamily="34" charset="0"/>
              </a:rPr>
              <a:t> ger 1177 </a:t>
            </a:r>
            <a:r>
              <a:rPr lang="en-US" sz="4400" dirty="0" err="1">
                <a:cs typeface="Arial" panose="020B0604020202020204" pitchFamily="34" charset="0"/>
              </a:rPr>
              <a:t>i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ämnet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styrketräning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/>
              <a:t/>
            </a:r>
            <a:br>
              <a:rPr lang="en-US" sz="4400" dirty="0"/>
            </a:br>
            <a:endParaRPr lang="sv-SE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2D96E3-2ECB-419D-CC86-347BBB41E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50" y="3686176"/>
            <a:ext cx="5657850" cy="2303462"/>
          </a:xfrm>
        </p:spPr>
        <p:txBody>
          <a:bodyPr>
            <a:noAutofit/>
          </a:bodyPr>
          <a:lstStyle/>
          <a:p>
            <a:pPr algn="l"/>
            <a:r>
              <a:rPr lang="sv-SE" sz="2800" dirty="0">
                <a:latin typeface="+mj-lt"/>
              </a:rPr>
              <a:t>Jobba två och två och hitta fakta om vad som händer i kroppen vid styrketräning. Redovisa sedan för de andra i lärgruppen </a:t>
            </a:r>
          </a:p>
        </p:txBody>
      </p:sp>
      <p:pic>
        <p:nvPicPr>
          <p:cNvPr id="4" name="Picture 2" descr="1177.se - Habilitering &amp; Hälsa">
            <a:extLst>
              <a:ext uri="{FF2B5EF4-FFF2-40B4-BE49-F238E27FC236}">
                <a16:creationId xmlns:a16="http://schemas.microsoft.com/office/drawing/2014/main" id="{058EA2CB-3236-DEB1-AE0E-55C3125C5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2384" y="3686175"/>
            <a:ext cx="5061799" cy="256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8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4CBEB3-8F4A-BD7C-36BD-7D54BE9B3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594" y="953729"/>
            <a:ext cx="11199555" cy="145419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Fler </a:t>
            </a:r>
            <a:r>
              <a:rPr lang="en-US" sz="4800" b="1" dirty="0" err="1"/>
              <a:t>frågor</a:t>
            </a:r>
            <a:r>
              <a:rPr lang="en-US" sz="4800" b="1" dirty="0"/>
              <a:t> </a:t>
            </a:r>
            <a:r>
              <a:rPr lang="en-US" sz="4800" b="1" dirty="0" err="1"/>
              <a:t>att</a:t>
            </a:r>
            <a:r>
              <a:rPr lang="en-US" sz="4800" b="1" dirty="0"/>
              <a:t> </a:t>
            </a:r>
            <a:r>
              <a:rPr lang="en-US" sz="4800" b="1" dirty="0" err="1"/>
              <a:t>diskutera</a:t>
            </a:r>
            <a:r>
              <a:rPr lang="en-US" sz="4800" b="1" dirty="0"/>
              <a:t> </a:t>
            </a:r>
            <a:r>
              <a:rPr lang="en-US" sz="4800" b="1" dirty="0" err="1"/>
              <a:t>två</a:t>
            </a:r>
            <a:r>
              <a:rPr lang="en-US" sz="4800" b="1" dirty="0"/>
              <a:t> </a:t>
            </a:r>
            <a:r>
              <a:rPr lang="en-US" sz="4800" b="1" dirty="0" err="1"/>
              <a:t>och</a:t>
            </a:r>
            <a:r>
              <a:rPr lang="en-US" sz="4800" b="1" dirty="0"/>
              <a:t> </a:t>
            </a:r>
            <a:r>
              <a:rPr lang="en-US" sz="4800" b="1" dirty="0" err="1"/>
              <a:t>två</a:t>
            </a:r>
            <a:r>
              <a:rPr lang="en-US" sz="4800" b="1" dirty="0"/>
              <a:t>:</a:t>
            </a:r>
            <a:endParaRPr lang="sv-SE" sz="4800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B9B570-FDC0-2E2F-599E-AB8D956A8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7350" y="2676929"/>
            <a:ext cx="6400800" cy="4181071"/>
          </a:xfrm>
        </p:spPr>
        <p:txBody>
          <a:bodyPr>
            <a:normAutofit lnSpcReduction="10000"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Vilka andra fysiska baskvaliteter påverkas av styrketräning?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Finns det olika typer av styrketräning?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Vad består ett träningspass av förutom övningen/övningarna?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Påverkas min balans av styrketräning?</a:t>
            </a:r>
          </a:p>
          <a:p>
            <a:pPr marL="114300" algn="l"/>
            <a:endParaRPr lang="en-US" dirty="0">
              <a:latin typeface="+mj-lt"/>
            </a:endParaRPr>
          </a:p>
          <a:p>
            <a:pPr marL="0" lvl="1" algn="l"/>
            <a:r>
              <a:rPr lang="en-US" sz="2400" dirty="0">
                <a:latin typeface="+mj-lt"/>
              </a:rPr>
              <a:t> </a:t>
            </a:r>
          </a:p>
          <a:p>
            <a:pPr algn="l"/>
            <a:r>
              <a:rPr lang="en-US" b="1" dirty="0"/>
              <a:t>Leta </a:t>
            </a:r>
            <a:r>
              <a:rPr lang="en-US" b="1" dirty="0" err="1"/>
              <a:t>fakta</a:t>
            </a:r>
            <a:r>
              <a:rPr lang="en-US" b="1" dirty="0"/>
              <a:t> </a:t>
            </a:r>
            <a:r>
              <a:rPr lang="en-US" b="1" dirty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litteraturen</a:t>
            </a:r>
            <a:r>
              <a:rPr lang="en-US" b="1" dirty="0" smtClean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hör</a:t>
            </a:r>
            <a:r>
              <a:rPr lang="en-US" b="1" dirty="0" smtClean="0"/>
              <a:t> till </a:t>
            </a:r>
            <a:r>
              <a:rPr lang="en-US" b="1" dirty="0" err="1" smtClean="0"/>
              <a:t>kursen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/>
              <a:t>diskutera</a:t>
            </a:r>
            <a:r>
              <a:rPr lang="en-US" b="1" dirty="0"/>
              <a:t> </a:t>
            </a:r>
            <a:r>
              <a:rPr lang="en-US" b="1" dirty="0" err="1"/>
              <a:t>två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 smtClean="0"/>
              <a:t>två</a:t>
            </a:r>
            <a:r>
              <a:rPr lang="en-US" b="1" dirty="0" smtClean="0"/>
              <a:t>. </a:t>
            </a:r>
            <a:r>
              <a:rPr lang="en-US" b="1" dirty="0" err="1" smtClean="0"/>
              <a:t>Redovisa</a:t>
            </a:r>
            <a:r>
              <a:rPr lang="en-US" b="1" dirty="0" smtClean="0"/>
              <a:t> i </a:t>
            </a:r>
            <a:r>
              <a:rPr lang="en-US" b="1" dirty="0" err="1" smtClean="0"/>
              <a:t>storgrupp</a:t>
            </a:r>
            <a:r>
              <a:rPr lang="en-US" b="1" dirty="0" smtClean="0"/>
              <a:t>.</a:t>
            </a:r>
            <a:endParaRPr lang="sv-SE" dirty="0"/>
          </a:p>
          <a:p>
            <a:pPr marL="0" lvl="1" indent="-2286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algn="l"/>
            <a:endParaRPr lang="sv-SE" dirty="0"/>
          </a:p>
        </p:txBody>
      </p:sp>
      <p:pic>
        <p:nvPicPr>
          <p:cNvPr id="5" name="Picture 10" descr="Lyftande Skivstånger För äldre Kvinna Och För En äldre Man Fotografering  för Bildbyråer - Bild av sportkläder, plattform: 123912361">
            <a:extLst>
              <a:ext uri="{FF2B5EF4-FFF2-40B4-BE49-F238E27FC236}">
                <a16:creationId xmlns:a16="http://schemas.microsoft.com/office/drawing/2014/main" id="{9BA1FDB2-0312-C2BC-0081-D0F47B9FEC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7347" b="-2"/>
          <a:stretch/>
        </p:blipFill>
        <p:spPr bwMode="auto">
          <a:xfrm>
            <a:off x="1059812" y="2889101"/>
            <a:ext cx="3113805" cy="3121959"/>
          </a:xfrm>
          <a:custGeom>
            <a:avLst/>
            <a:gdLst/>
            <a:ahLst/>
            <a:cxnLst/>
            <a:rect l="l" t="t" r="r" b="b"/>
            <a:pathLst>
              <a:path w="3058821" h="3066831">
                <a:moveTo>
                  <a:pt x="2787020" y="1261"/>
                </a:moveTo>
                <a:cubicBezTo>
                  <a:pt x="2839709" y="-518"/>
                  <a:pt x="2892422" y="-414"/>
                  <a:pt x="2945069" y="1571"/>
                </a:cubicBezTo>
                <a:lnTo>
                  <a:pt x="3038769" y="8460"/>
                </a:lnTo>
                <a:lnTo>
                  <a:pt x="3040494" y="37341"/>
                </a:lnTo>
                <a:cubicBezTo>
                  <a:pt x="3041244" y="71882"/>
                  <a:pt x="3039776" y="106360"/>
                  <a:pt x="3033397" y="140806"/>
                </a:cubicBezTo>
                <a:cubicBezTo>
                  <a:pt x="3014006" y="247842"/>
                  <a:pt x="3013240" y="353093"/>
                  <a:pt x="3049089" y="457834"/>
                </a:cubicBezTo>
                <a:cubicBezTo>
                  <a:pt x="3061974" y="495214"/>
                  <a:pt x="3059933" y="536166"/>
                  <a:pt x="3055085" y="576225"/>
                </a:cubicBezTo>
                <a:cubicBezTo>
                  <a:pt x="3043731" y="670377"/>
                  <a:pt x="3028167" y="764784"/>
                  <a:pt x="3035311" y="859828"/>
                </a:cubicBezTo>
                <a:cubicBezTo>
                  <a:pt x="3053554" y="1099545"/>
                  <a:pt x="3026891" y="1339261"/>
                  <a:pt x="3038883" y="1578850"/>
                </a:cubicBezTo>
                <a:cubicBezTo>
                  <a:pt x="3039113" y="1594185"/>
                  <a:pt x="3038526" y="1609507"/>
                  <a:pt x="3037097" y="1624778"/>
                </a:cubicBezTo>
                <a:cubicBezTo>
                  <a:pt x="3032504" y="1713061"/>
                  <a:pt x="3017960" y="1801599"/>
                  <a:pt x="3043476" y="1889499"/>
                </a:cubicBezTo>
                <a:cubicBezTo>
                  <a:pt x="3046015" y="1904618"/>
                  <a:pt x="3045632" y="1920080"/>
                  <a:pt x="3042328" y="1935044"/>
                </a:cubicBezTo>
                <a:cubicBezTo>
                  <a:pt x="3031394" y="2011884"/>
                  <a:pt x="3028524" y="2089667"/>
                  <a:pt x="3033780" y="2167106"/>
                </a:cubicBezTo>
                <a:cubicBezTo>
                  <a:pt x="3048962" y="2335903"/>
                  <a:pt x="3051130" y="2505606"/>
                  <a:pt x="3040286" y="2674734"/>
                </a:cubicBezTo>
                <a:cubicBezTo>
                  <a:pt x="3036459" y="2750260"/>
                  <a:pt x="3031611" y="2825530"/>
                  <a:pt x="3028294" y="2900035"/>
                </a:cubicBezTo>
                <a:cubicBezTo>
                  <a:pt x="3027210" y="2934608"/>
                  <a:pt x="3025392" y="2969245"/>
                  <a:pt x="3026078" y="3003803"/>
                </a:cubicBezTo>
                <a:lnTo>
                  <a:pt x="3033892" y="3066831"/>
                </a:lnTo>
                <a:lnTo>
                  <a:pt x="23851" y="3066831"/>
                </a:lnTo>
                <a:lnTo>
                  <a:pt x="42401" y="2704831"/>
                </a:lnTo>
                <a:cubicBezTo>
                  <a:pt x="45364" y="2461136"/>
                  <a:pt x="53409" y="2216933"/>
                  <a:pt x="28288" y="1974000"/>
                </a:cubicBezTo>
                <a:cubicBezTo>
                  <a:pt x="11213" y="1809420"/>
                  <a:pt x="17986" y="1645602"/>
                  <a:pt x="21091" y="1481150"/>
                </a:cubicBezTo>
                <a:cubicBezTo>
                  <a:pt x="24619" y="1296377"/>
                  <a:pt x="22926" y="1111480"/>
                  <a:pt x="22926" y="926707"/>
                </a:cubicBezTo>
                <a:cubicBezTo>
                  <a:pt x="22643" y="846322"/>
                  <a:pt x="27442" y="766445"/>
                  <a:pt x="35627" y="686441"/>
                </a:cubicBezTo>
                <a:cubicBezTo>
                  <a:pt x="47340" y="570372"/>
                  <a:pt x="33228" y="454937"/>
                  <a:pt x="14458" y="340646"/>
                </a:cubicBezTo>
                <a:cubicBezTo>
                  <a:pt x="3337" y="261010"/>
                  <a:pt x="-1375" y="180751"/>
                  <a:pt x="346" y="100506"/>
                </a:cubicBezTo>
                <a:lnTo>
                  <a:pt x="2424" y="12627"/>
                </a:lnTo>
                <a:lnTo>
                  <a:pt x="3495" y="12901"/>
                </a:lnTo>
                <a:cubicBezTo>
                  <a:pt x="343898" y="-3971"/>
                  <a:pt x="684174" y="17086"/>
                  <a:pt x="1024451" y="18263"/>
                </a:cubicBezTo>
                <a:cubicBezTo>
                  <a:pt x="1134033" y="18655"/>
                  <a:pt x="1243235" y="13685"/>
                  <a:pt x="1352564" y="9238"/>
                </a:cubicBezTo>
                <a:cubicBezTo>
                  <a:pt x="1493565" y="3614"/>
                  <a:pt x="1634312" y="14731"/>
                  <a:pt x="1775060" y="12508"/>
                </a:cubicBezTo>
                <a:cubicBezTo>
                  <a:pt x="2008160" y="8846"/>
                  <a:pt x="2241134" y="19571"/>
                  <a:pt x="2474235" y="12508"/>
                </a:cubicBezTo>
                <a:cubicBezTo>
                  <a:pt x="2578497" y="9238"/>
                  <a:pt x="2682758" y="4268"/>
                  <a:pt x="2787020" y="12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2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6D93F8-7A1B-E7EE-A128-0FB23C229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299" y="1122363"/>
            <a:ext cx="11153775" cy="1192212"/>
          </a:xfrm>
        </p:spPr>
        <p:txBody>
          <a:bodyPr>
            <a:normAutofit fontScale="90000"/>
          </a:bodyPr>
          <a:lstStyle/>
          <a:p>
            <a:r>
              <a:rPr lang="sv-SE" sz="4800" dirty="0">
                <a:cs typeface="Arial" panose="020B0604020202020204" pitchFamily="34" charset="0"/>
              </a:rPr>
              <a:t>Hur är ett styrketräningspass uppbyggt?</a:t>
            </a: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AAD81D-5D9D-F637-E642-5B7727F61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2684207"/>
            <a:ext cx="9467849" cy="1582993"/>
          </a:xfrm>
        </p:spPr>
        <p:txBody>
          <a:bodyPr>
            <a:normAutofit/>
          </a:bodyPr>
          <a:lstStyle/>
          <a:p>
            <a:pPr algn="l"/>
            <a:endParaRPr lang="en-US" sz="2400" b="1" dirty="0"/>
          </a:p>
          <a:p>
            <a:pPr algn="l"/>
            <a:r>
              <a:rPr lang="en-US" b="1" dirty="0"/>
              <a:t>Leta </a:t>
            </a:r>
            <a:r>
              <a:rPr lang="en-US" b="1" dirty="0" err="1"/>
              <a:t>fakta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sz="2400" b="1" dirty="0" err="1"/>
              <a:t>diskutera</a:t>
            </a:r>
            <a:r>
              <a:rPr lang="en-US" sz="2400" b="1" dirty="0"/>
              <a:t> </a:t>
            </a:r>
            <a:r>
              <a:rPr lang="en-US" sz="2400" b="1" dirty="0" err="1"/>
              <a:t>två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</a:t>
            </a:r>
            <a:r>
              <a:rPr lang="en-US" sz="2400" b="1" dirty="0" err="1"/>
              <a:t>två</a:t>
            </a:r>
            <a:r>
              <a:rPr lang="en-US" sz="2400" b="1" dirty="0"/>
              <a:t>, </a:t>
            </a:r>
            <a:r>
              <a:rPr lang="en-US" sz="2400" b="1" dirty="0" err="1"/>
              <a:t>redovisa</a:t>
            </a:r>
            <a:r>
              <a:rPr lang="en-US" sz="2400" b="1" dirty="0"/>
              <a:t> </a:t>
            </a:r>
            <a:r>
              <a:rPr lang="en-US" sz="2400" b="1" dirty="0" smtClean="0"/>
              <a:t>i </a:t>
            </a:r>
            <a:r>
              <a:rPr lang="en-US" sz="2400" b="1" dirty="0" err="1"/>
              <a:t>storgrupp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590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A79D95-9F83-74F7-E025-7F66D26850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5400" dirty="0">
                <a:ea typeface="+mn-ea"/>
                <a:cs typeface="+mn-cs"/>
              </a:rPr>
              <a:t>Vad</a:t>
            </a:r>
            <a:r>
              <a:rPr lang="sv-SE" sz="5400" b="1" dirty="0">
                <a:cs typeface="Arial" panose="020B0604020202020204" pitchFamily="34" charset="0"/>
              </a:rPr>
              <a:t> </a:t>
            </a:r>
            <a:r>
              <a:rPr lang="sv-SE" sz="5400" dirty="0">
                <a:ea typeface="+mn-ea"/>
                <a:cs typeface="+mn-cs"/>
              </a:rPr>
              <a:t>betyder</a:t>
            </a: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F613F3-1CC2-BE05-9CCA-7A6B9FF10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3200" dirty="0">
                <a:latin typeface="+mj-lt"/>
              </a:rPr>
              <a:t>Set</a:t>
            </a:r>
          </a:p>
          <a:p>
            <a:r>
              <a:rPr lang="sv-SE" sz="3200" dirty="0">
                <a:latin typeface="+mj-lt"/>
              </a:rPr>
              <a:t>Reps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20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DAA57-152C-0FFD-F220-D341C8F12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0787"/>
          </a:xfrm>
        </p:spPr>
        <p:txBody>
          <a:bodyPr/>
          <a:lstStyle/>
          <a:p>
            <a:r>
              <a:rPr lang="sv-SE" b="1" dirty="0">
                <a:cs typeface="Arial" panose="020B0604020202020204" pitchFamily="34" charset="0"/>
              </a:rPr>
              <a:t>Dags</a:t>
            </a:r>
            <a:r>
              <a:rPr lang="sv-SE" dirty="0"/>
              <a:t> </a:t>
            </a:r>
            <a:r>
              <a:rPr lang="sv-SE" b="1" dirty="0">
                <a:cs typeface="Arial" panose="020B0604020202020204" pitchFamily="34" charset="0"/>
              </a:rPr>
              <a:t>för aktivitet!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19DFB1D-8BC0-261E-930C-EB8275061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3175"/>
            <a:ext cx="9144000" cy="3543300"/>
          </a:xfrm>
        </p:spPr>
        <p:txBody>
          <a:bodyPr>
            <a:normAutofit/>
          </a:bodyPr>
          <a:lstStyle/>
          <a:p>
            <a:pPr algn="l"/>
            <a:r>
              <a:rPr lang="sv-SE" sz="2800" dirty="0">
                <a:latin typeface="+mj-lt"/>
              </a:rPr>
              <a:t>Hur styrketränar jag: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Lårets framsida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Lårets baksida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Överarmens baksida (triceps)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Överarmens framsida (biceps)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Hitta övningar två och två och </a:t>
            </a:r>
            <a:r>
              <a:rPr lang="sv-SE" sz="2800" dirty="0" smtClean="0">
                <a:latin typeface="+mj-lt"/>
              </a:rPr>
              <a:t>redovisa </a:t>
            </a:r>
            <a:r>
              <a:rPr lang="sv-SE" sz="2800" dirty="0">
                <a:latin typeface="+mj-lt"/>
              </a:rPr>
              <a:t>i storgrupp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60474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SF">
      <a:dk1>
        <a:sysClr val="windowText" lastClr="000000"/>
      </a:dk1>
      <a:lt1>
        <a:sysClr val="window" lastClr="FFFFFF"/>
      </a:lt1>
      <a:dk2>
        <a:srgbClr val="006694"/>
      </a:dk2>
      <a:lt2>
        <a:srgbClr val="E3AAA5"/>
      </a:lt2>
      <a:accent1>
        <a:srgbClr val="90205B"/>
      </a:accent1>
      <a:accent2>
        <a:srgbClr val="F79F1E"/>
      </a:accent2>
      <a:accent3>
        <a:srgbClr val="67B8C2"/>
      </a:accent3>
      <a:accent4>
        <a:srgbClr val="B2D9B9"/>
      </a:accent4>
      <a:accent5>
        <a:srgbClr val="A8D9EC"/>
      </a:accent5>
      <a:accent6>
        <a:srgbClr val="CB5F50"/>
      </a:accent6>
      <a:hlink>
        <a:srgbClr val="006694"/>
      </a:hlink>
      <a:folHlink>
        <a:srgbClr val="90205B"/>
      </a:folHlink>
    </a:clrScheme>
    <a:fontScheme name="FSF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F powerpointmall" id="{706F633A-0BB7-4895-B378-58179C619D5F}" vid="{AF52A191-2D1C-418B-B275-CD89E89A3C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FSF powerpointmall</Template>
  <TotalTime>622</TotalTime>
  <Words>404</Words>
  <Application>Microsoft Office PowerPoint</Application>
  <PresentationFormat>Bredbild</PresentationFormat>
  <Paragraphs>76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Raleway SemiBold</vt:lpstr>
      <vt:lpstr>Raleway</vt:lpstr>
      <vt:lpstr>Office-tema</vt:lpstr>
      <vt:lpstr>Lärgrupp styrketräning</vt:lpstr>
      <vt:lpstr>En presentation av deltagarna</vt:lpstr>
      <vt:lpstr>Frågor att diskutera två och två, redovisa i storgrupp</vt:lpstr>
      <vt:lpstr>Ta del av de allmänna rekommendationerna från Folkhälsomyndigheten</vt:lpstr>
      <vt:lpstr>Vilka praktiska tips och råd ger 1177 i ämnet styrketräning  </vt:lpstr>
      <vt:lpstr>Fler frågor att diskutera två och två:</vt:lpstr>
      <vt:lpstr>Hur är ett styrketräningspass uppbyggt?</vt:lpstr>
      <vt:lpstr>Vad betyder? </vt:lpstr>
      <vt:lpstr>Dags för aktivitet!</vt:lpstr>
      <vt:lpstr>Dagens träning!</vt:lpstr>
      <vt:lpstr>Att göra inför nästa träff</vt:lpstr>
      <vt:lpstr>Nästa träff!</vt:lpstr>
      <vt:lpstr>Träff två!</vt:lpstr>
      <vt:lpstr>Dagens träning!</vt:lpstr>
      <vt:lpstr>Att göra inför nästa träff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 Folkesson (Flygsport)</dc:creator>
  <cp:lastModifiedBy>Monica Fries</cp:lastModifiedBy>
  <cp:revision>6</cp:revision>
  <dcterms:created xsi:type="dcterms:W3CDTF">2023-10-06T14:11:56Z</dcterms:created>
  <dcterms:modified xsi:type="dcterms:W3CDTF">2023-11-01T11:41:37Z</dcterms:modified>
</cp:coreProperties>
</file>