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5" r:id="rId3"/>
    <p:sldId id="275" r:id="rId4"/>
    <p:sldId id="266" r:id="rId5"/>
    <p:sldId id="279" r:id="rId6"/>
    <p:sldId id="267" r:id="rId7"/>
    <p:sldId id="273" r:id="rId8"/>
    <p:sldId id="274" r:id="rId9"/>
    <p:sldId id="264" r:id="rId10"/>
    <p:sldId id="268" r:id="rId11"/>
    <p:sldId id="276" r:id="rId12"/>
    <p:sldId id="271" r:id="rId13"/>
    <p:sldId id="272" r:id="rId14"/>
    <p:sldId id="269" r:id="rId15"/>
    <p:sldId id="278" r:id="rId16"/>
    <p:sldId id="281" r:id="rId17"/>
    <p:sldId id="270" r:id="rId18"/>
  </p:sldIdLst>
  <p:sldSz cx="12192000" cy="6858000"/>
  <p:notesSz cx="6858000" cy="9144000"/>
  <p:embeddedFontLst>
    <p:embeddedFont>
      <p:font typeface="Raleway" pitchFamily="2" charset="0"/>
      <p:regular r:id="rId19"/>
      <p:bold r:id="rId20"/>
      <p:italic r:id="rId21"/>
      <p:boldItalic r:id="rId22"/>
    </p:embeddedFont>
    <p:embeddedFont>
      <p:font typeface="Raleway SemiBold" pitchFamily="2" charset="0"/>
      <p:bold r:id="rId23"/>
      <p:boldItalic r:id="rId24"/>
    </p:embeddedFont>
  </p:embeddedFont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35E3B8-667F-4255-BC96-E49779057F3B}" v="59" dt="2023-10-24T10:07:23.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re Styfberg (RF/SISU)" userId="9248a8e0-cf5a-4ba2-897b-f20128439b4f" providerId="ADAL" clId="{29B58215-7D81-4071-A09E-9699C0E03E47}"/>
    <pc:docChg chg="undo custSel addSld modSld">
      <pc:chgData name="Pierre Styfberg (RF/SISU)" userId="9248a8e0-cf5a-4ba2-897b-f20128439b4f" providerId="ADAL" clId="{29B58215-7D81-4071-A09E-9699C0E03E47}" dt="2023-10-13T09:27:50.876" v="229" actId="2711"/>
      <pc:docMkLst>
        <pc:docMk/>
      </pc:docMkLst>
      <pc:sldChg chg="addSp modSp mod modClrScheme chgLayout">
        <pc:chgData name="Pierre Styfberg (RF/SISU)" userId="9248a8e0-cf5a-4ba2-897b-f20128439b4f" providerId="ADAL" clId="{29B58215-7D81-4071-A09E-9699C0E03E47}" dt="2023-10-13T08:54:37.945" v="77" actId="2711"/>
        <pc:sldMkLst>
          <pc:docMk/>
          <pc:sldMk cId="1516455780" sldId="256"/>
        </pc:sldMkLst>
        <pc:spChg chg="mod">
          <ac:chgData name="Pierre Styfberg (RF/SISU)" userId="9248a8e0-cf5a-4ba2-897b-f20128439b4f" providerId="ADAL" clId="{29B58215-7D81-4071-A09E-9699C0E03E47}" dt="2023-10-13T08:42:49.545" v="12" actId="26606"/>
          <ac:spMkLst>
            <pc:docMk/>
            <pc:sldMk cId="1516455780" sldId="256"/>
            <ac:spMk id="2" creationId="{F49F336E-661F-6FE6-C97A-6DD9CA4D347E}"/>
          </ac:spMkLst>
        </pc:spChg>
        <pc:spChg chg="mod ord">
          <ac:chgData name="Pierre Styfberg (RF/SISU)" userId="9248a8e0-cf5a-4ba2-897b-f20128439b4f" providerId="ADAL" clId="{29B58215-7D81-4071-A09E-9699C0E03E47}" dt="2023-10-13T08:54:37.945" v="77" actId="2711"/>
          <ac:spMkLst>
            <pc:docMk/>
            <pc:sldMk cId="1516455780" sldId="256"/>
            <ac:spMk id="3" creationId="{1D4BE173-1B48-E579-844E-0090330384A5}"/>
          </ac:spMkLst>
        </pc:spChg>
        <pc:picChg chg="add mod">
          <ac:chgData name="Pierre Styfberg (RF/SISU)" userId="9248a8e0-cf5a-4ba2-897b-f20128439b4f" providerId="ADAL" clId="{29B58215-7D81-4071-A09E-9699C0E03E47}" dt="2023-10-13T08:43:05.601" v="16" actId="1076"/>
          <ac:picMkLst>
            <pc:docMk/>
            <pc:sldMk cId="1516455780" sldId="256"/>
            <ac:picMk id="4" creationId="{6EE4930F-C70F-2B0D-335B-5A1FB7DCA1C8}"/>
          </ac:picMkLst>
        </pc:picChg>
      </pc:sldChg>
      <pc:sldChg chg="modSp add mod">
        <pc:chgData name="Pierre Styfberg (RF/SISU)" userId="9248a8e0-cf5a-4ba2-897b-f20128439b4f" providerId="ADAL" clId="{29B58215-7D81-4071-A09E-9699C0E03E47}" dt="2023-10-13T08:55:40.723" v="88" actId="27636"/>
        <pc:sldMkLst>
          <pc:docMk/>
          <pc:sldMk cId="3039690443" sldId="257"/>
        </pc:sldMkLst>
        <pc:spChg chg="mod">
          <ac:chgData name="Pierre Styfberg (RF/SISU)" userId="9248a8e0-cf5a-4ba2-897b-f20128439b4f" providerId="ADAL" clId="{29B58215-7D81-4071-A09E-9699C0E03E47}" dt="2023-10-13T08:54:49.322" v="78" actId="2711"/>
          <ac:spMkLst>
            <pc:docMk/>
            <pc:sldMk cId="3039690443" sldId="257"/>
            <ac:spMk id="2" creationId="{F49F336E-661F-6FE6-C97A-6DD9CA4D347E}"/>
          </ac:spMkLst>
        </pc:spChg>
        <pc:spChg chg="mod">
          <ac:chgData name="Pierre Styfberg (RF/SISU)" userId="9248a8e0-cf5a-4ba2-897b-f20128439b4f" providerId="ADAL" clId="{29B58215-7D81-4071-A09E-9699C0E03E47}" dt="2023-10-13T08:55:40.723" v="88" actId="27636"/>
          <ac:spMkLst>
            <pc:docMk/>
            <pc:sldMk cId="3039690443" sldId="257"/>
            <ac:spMk id="3" creationId="{1D4BE173-1B48-E579-844E-0090330384A5}"/>
          </ac:spMkLst>
        </pc:spChg>
      </pc:sldChg>
      <pc:sldChg chg="addSp delSp modSp new mod">
        <pc:chgData name="Pierre Styfberg (RF/SISU)" userId="9248a8e0-cf5a-4ba2-897b-f20128439b4f" providerId="ADAL" clId="{29B58215-7D81-4071-A09E-9699C0E03E47}" dt="2023-10-13T09:25:40.680" v="219" actId="1076"/>
        <pc:sldMkLst>
          <pc:docMk/>
          <pc:sldMk cId="1891046641" sldId="258"/>
        </pc:sldMkLst>
        <pc:spChg chg="mod">
          <ac:chgData name="Pierre Styfberg (RF/SISU)" userId="9248a8e0-cf5a-4ba2-897b-f20128439b4f" providerId="ADAL" clId="{29B58215-7D81-4071-A09E-9699C0E03E47}" dt="2023-10-13T08:56:36.579" v="94" actId="14100"/>
          <ac:spMkLst>
            <pc:docMk/>
            <pc:sldMk cId="1891046641" sldId="258"/>
            <ac:spMk id="2" creationId="{154883AD-9F0C-F998-3EF2-1C5A3BD8879E}"/>
          </ac:spMkLst>
        </pc:spChg>
        <pc:spChg chg="del">
          <ac:chgData name="Pierre Styfberg (RF/SISU)" userId="9248a8e0-cf5a-4ba2-897b-f20128439b4f" providerId="ADAL" clId="{29B58215-7D81-4071-A09E-9699C0E03E47}" dt="2023-10-13T08:45:25.599" v="22"/>
          <ac:spMkLst>
            <pc:docMk/>
            <pc:sldMk cId="1891046641" sldId="258"/>
            <ac:spMk id="3" creationId="{FA371E9C-2623-B642-0D14-76CB0F463994}"/>
          </ac:spMkLst>
        </pc:spChg>
        <pc:spChg chg="mod">
          <ac:chgData name="Pierre Styfberg (RF/SISU)" userId="9248a8e0-cf5a-4ba2-897b-f20128439b4f" providerId="ADAL" clId="{29B58215-7D81-4071-A09E-9699C0E03E47}" dt="2023-10-13T08:56:51.037" v="95" actId="255"/>
          <ac:spMkLst>
            <pc:docMk/>
            <pc:sldMk cId="1891046641" sldId="258"/>
            <ac:spMk id="4" creationId="{31E6A106-938E-0715-5285-424DBA78CF60}"/>
          </ac:spMkLst>
        </pc:spChg>
        <pc:picChg chg="add mod">
          <ac:chgData name="Pierre Styfberg (RF/SISU)" userId="9248a8e0-cf5a-4ba2-897b-f20128439b4f" providerId="ADAL" clId="{29B58215-7D81-4071-A09E-9699C0E03E47}" dt="2023-10-13T09:25:40.680" v="219" actId="1076"/>
          <ac:picMkLst>
            <pc:docMk/>
            <pc:sldMk cId="1891046641" sldId="258"/>
            <ac:picMk id="5" creationId="{FCFA887B-6792-10CB-6D02-BDC2110F55C5}"/>
          </ac:picMkLst>
        </pc:picChg>
      </pc:sldChg>
      <pc:sldChg chg="addSp delSp modSp new mod">
        <pc:chgData name="Pierre Styfberg (RF/SISU)" userId="9248a8e0-cf5a-4ba2-897b-f20128439b4f" providerId="ADAL" clId="{29B58215-7D81-4071-A09E-9699C0E03E47}" dt="2023-10-13T09:25:59.498" v="223" actId="1076"/>
        <pc:sldMkLst>
          <pc:docMk/>
          <pc:sldMk cId="3306805597" sldId="259"/>
        </pc:sldMkLst>
        <pc:spChg chg="mod">
          <ac:chgData name="Pierre Styfberg (RF/SISU)" userId="9248a8e0-cf5a-4ba2-897b-f20128439b4f" providerId="ADAL" clId="{29B58215-7D81-4071-A09E-9699C0E03E47}" dt="2023-10-13T08:58:21.100" v="105" actId="255"/>
          <ac:spMkLst>
            <pc:docMk/>
            <pc:sldMk cId="3306805597" sldId="259"/>
            <ac:spMk id="2" creationId="{83E1AA2C-98DF-FA8F-7836-42575BB7C156}"/>
          </ac:spMkLst>
        </pc:spChg>
        <pc:spChg chg="del">
          <ac:chgData name="Pierre Styfberg (RF/SISU)" userId="9248a8e0-cf5a-4ba2-897b-f20128439b4f" providerId="ADAL" clId="{29B58215-7D81-4071-A09E-9699C0E03E47}" dt="2023-10-13T08:49:23.527" v="46"/>
          <ac:spMkLst>
            <pc:docMk/>
            <pc:sldMk cId="3306805597" sldId="259"/>
            <ac:spMk id="3" creationId="{24F7EDBF-D78C-F0CD-8002-8FDDABD3572E}"/>
          </ac:spMkLst>
        </pc:spChg>
        <pc:spChg chg="mod">
          <ac:chgData name="Pierre Styfberg (RF/SISU)" userId="9248a8e0-cf5a-4ba2-897b-f20128439b4f" providerId="ADAL" clId="{29B58215-7D81-4071-A09E-9699C0E03E47}" dt="2023-10-13T08:59:43.190" v="117" actId="1076"/>
          <ac:spMkLst>
            <pc:docMk/>
            <pc:sldMk cId="3306805597" sldId="259"/>
            <ac:spMk id="4" creationId="{39DDC7D2-E676-F15D-C69C-71680BB115A5}"/>
          </ac:spMkLst>
        </pc:spChg>
        <pc:picChg chg="add del mod">
          <ac:chgData name="Pierre Styfberg (RF/SISU)" userId="9248a8e0-cf5a-4ba2-897b-f20128439b4f" providerId="ADAL" clId="{29B58215-7D81-4071-A09E-9699C0E03E47}" dt="2023-10-13T08:48:19.170" v="42"/>
          <ac:picMkLst>
            <pc:docMk/>
            <pc:sldMk cId="3306805597" sldId="259"/>
            <ac:picMk id="5" creationId="{977A95E6-BEBC-B8B8-797E-F76D2814F6AB}"/>
          </ac:picMkLst>
        </pc:picChg>
        <pc:picChg chg="add mod">
          <ac:chgData name="Pierre Styfberg (RF/SISU)" userId="9248a8e0-cf5a-4ba2-897b-f20128439b4f" providerId="ADAL" clId="{29B58215-7D81-4071-A09E-9699C0E03E47}" dt="2023-10-13T09:25:59.498" v="223" actId="1076"/>
          <ac:picMkLst>
            <pc:docMk/>
            <pc:sldMk cId="3306805597" sldId="259"/>
            <ac:picMk id="6" creationId="{8F41497D-678B-91E9-69C5-D1A8F3894A6C}"/>
          </ac:picMkLst>
        </pc:picChg>
      </pc:sldChg>
      <pc:sldChg chg="addSp delSp modSp new mod">
        <pc:chgData name="Pierre Styfberg (RF/SISU)" userId="9248a8e0-cf5a-4ba2-897b-f20128439b4f" providerId="ADAL" clId="{29B58215-7D81-4071-A09E-9699C0E03E47}" dt="2023-10-13T09:26:31.459" v="226" actId="20577"/>
        <pc:sldMkLst>
          <pc:docMk/>
          <pc:sldMk cId="3789074115" sldId="260"/>
        </pc:sldMkLst>
        <pc:spChg chg="mod">
          <ac:chgData name="Pierre Styfberg (RF/SISU)" userId="9248a8e0-cf5a-4ba2-897b-f20128439b4f" providerId="ADAL" clId="{29B58215-7D81-4071-A09E-9699C0E03E47}" dt="2023-10-13T09:26:31.459" v="226" actId="20577"/>
          <ac:spMkLst>
            <pc:docMk/>
            <pc:sldMk cId="3789074115" sldId="260"/>
            <ac:spMk id="2" creationId="{126A019A-26D2-ECCA-CF71-B3599D9D2F6D}"/>
          </ac:spMkLst>
        </pc:spChg>
        <pc:spChg chg="del">
          <ac:chgData name="Pierre Styfberg (RF/SISU)" userId="9248a8e0-cf5a-4ba2-897b-f20128439b4f" providerId="ADAL" clId="{29B58215-7D81-4071-A09E-9699C0E03E47}" dt="2023-10-13T08:51:48.641" v="61"/>
          <ac:spMkLst>
            <pc:docMk/>
            <pc:sldMk cId="3789074115" sldId="260"/>
            <ac:spMk id="3" creationId="{2CC298BC-C42F-7994-1C8E-F459224FE1CB}"/>
          </ac:spMkLst>
        </pc:spChg>
        <pc:spChg chg="mod">
          <ac:chgData name="Pierre Styfberg (RF/SISU)" userId="9248a8e0-cf5a-4ba2-897b-f20128439b4f" providerId="ADAL" clId="{29B58215-7D81-4071-A09E-9699C0E03E47}" dt="2023-10-13T09:00:37.905" v="121" actId="14100"/>
          <ac:spMkLst>
            <pc:docMk/>
            <pc:sldMk cId="3789074115" sldId="260"/>
            <ac:spMk id="4" creationId="{2A5A72E0-2AFE-FC26-67A7-96E57C418BA4}"/>
          </ac:spMkLst>
        </pc:spChg>
        <pc:picChg chg="add mod">
          <ac:chgData name="Pierre Styfberg (RF/SISU)" userId="9248a8e0-cf5a-4ba2-897b-f20128439b4f" providerId="ADAL" clId="{29B58215-7D81-4071-A09E-9699C0E03E47}" dt="2023-10-13T08:51:48.641" v="61"/>
          <ac:picMkLst>
            <pc:docMk/>
            <pc:sldMk cId="3789074115" sldId="260"/>
            <ac:picMk id="5" creationId="{DA75B369-C60D-3BDE-17C7-42C25C045115}"/>
          </ac:picMkLst>
        </pc:picChg>
      </pc:sldChg>
      <pc:sldChg chg="addSp delSp modSp new mod">
        <pc:chgData name="Pierre Styfberg (RF/SISU)" userId="9248a8e0-cf5a-4ba2-897b-f20128439b4f" providerId="ADAL" clId="{29B58215-7D81-4071-A09E-9699C0E03E47}" dt="2023-10-13T09:26:11.852" v="224" actId="14100"/>
        <pc:sldMkLst>
          <pc:docMk/>
          <pc:sldMk cId="3310891362" sldId="261"/>
        </pc:sldMkLst>
        <pc:spChg chg="mod">
          <ac:chgData name="Pierre Styfberg (RF/SISU)" userId="9248a8e0-cf5a-4ba2-897b-f20128439b4f" providerId="ADAL" clId="{29B58215-7D81-4071-A09E-9699C0E03E47}" dt="2023-10-13T09:03:12.270" v="132" actId="14100"/>
          <ac:spMkLst>
            <pc:docMk/>
            <pc:sldMk cId="3310891362" sldId="261"/>
            <ac:spMk id="2" creationId="{8CAD3F56-25AF-CF5D-DA63-2CEC9E466CAF}"/>
          </ac:spMkLst>
        </pc:spChg>
        <pc:spChg chg="del">
          <ac:chgData name="Pierre Styfberg (RF/SISU)" userId="9248a8e0-cf5a-4ba2-897b-f20128439b4f" providerId="ADAL" clId="{29B58215-7D81-4071-A09E-9699C0E03E47}" dt="2023-10-13T09:01:27.389" v="123"/>
          <ac:spMkLst>
            <pc:docMk/>
            <pc:sldMk cId="3310891362" sldId="261"/>
            <ac:spMk id="3" creationId="{3C349C58-FBEF-632A-D263-543971F8CA4D}"/>
          </ac:spMkLst>
        </pc:spChg>
        <pc:spChg chg="mod">
          <ac:chgData name="Pierre Styfberg (RF/SISU)" userId="9248a8e0-cf5a-4ba2-897b-f20128439b4f" providerId="ADAL" clId="{29B58215-7D81-4071-A09E-9699C0E03E47}" dt="2023-10-13T09:03:39.762" v="137" actId="27636"/>
          <ac:spMkLst>
            <pc:docMk/>
            <pc:sldMk cId="3310891362" sldId="261"/>
            <ac:spMk id="4" creationId="{0DEA185D-9E27-37B5-BCED-2EFE4F8366FF}"/>
          </ac:spMkLst>
        </pc:spChg>
        <pc:picChg chg="add mod">
          <ac:chgData name="Pierre Styfberg (RF/SISU)" userId="9248a8e0-cf5a-4ba2-897b-f20128439b4f" providerId="ADAL" clId="{29B58215-7D81-4071-A09E-9699C0E03E47}" dt="2023-10-13T09:26:11.852" v="224" actId="14100"/>
          <ac:picMkLst>
            <pc:docMk/>
            <pc:sldMk cId="3310891362" sldId="261"/>
            <ac:picMk id="5" creationId="{756AC3BA-0058-4BE8-F282-F771A39823B0}"/>
          </ac:picMkLst>
        </pc:picChg>
      </pc:sldChg>
      <pc:sldChg chg="addSp delSp modSp new mod">
        <pc:chgData name="Pierre Styfberg (RF/SISU)" userId="9248a8e0-cf5a-4ba2-897b-f20128439b4f" providerId="ADAL" clId="{29B58215-7D81-4071-A09E-9699C0E03E47}" dt="2023-10-13T09:08:22.850" v="151" actId="14100"/>
        <pc:sldMkLst>
          <pc:docMk/>
          <pc:sldMk cId="1725305693" sldId="262"/>
        </pc:sldMkLst>
        <pc:spChg chg="mod">
          <ac:chgData name="Pierre Styfberg (RF/SISU)" userId="9248a8e0-cf5a-4ba2-897b-f20128439b4f" providerId="ADAL" clId="{29B58215-7D81-4071-A09E-9699C0E03E47}" dt="2023-10-13T09:07:03.128" v="148" actId="14100"/>
          <ac:spMkLst>
            <pc:docMk/>
            <pc:sldMk cId="1725305693" sldId="262"/>
            <ac:spMk id="2" creationId="{E8AEA504-8571-CF95-D8B3-FF14431D1503}"/>
          </ac:spMkLst>
        </pc:spChg>
        <pc:spChg chg="del">
          <ac:chgData name="Pierre Styfberg (RF/SISU)" userId="9248a8e0-cf5a-4ba2-897b-f20128439b4f" providerId="ADAL" clId="{29B58215-7D81-4071-A09E-9699C0E03E47}" dt="2023-10-13T09:05:57.295" v="143"/>
          <ac:spMkLst>
            <pc:docMk/>
            <pc:sldMk cId="1725305693" sldId="262"/>
            <ac:spMk id="3" creationId="{ADFA8224-E7BF-3B69-B3BB-1B5A52825214}"/>
          </ac:spMkLst>
        </pc:spChg>
        <pc:spChg chg="mod">
          <ac:chgData name="Pierre Styfberg (RF/SISU)" userId="9248a8e0-cf5a-4ba2-897b-f20128439b4f" providerId="ADAL" clId="{29B58215-7D81-4071-A09E-9699C0E03E47}" dt="2023-10-13T09:06:51.751" v="146" actId="108"/>
          <ac:spMkLst>
            <pc:docMk/>
            <pc:sldMk cId="1725305693" sldId="262"/>
            <ac:spMk id="4" creationId="{6B88B22E-A1D4-29D9-4C1F-A7739E6543C3}"/>
          </ac:spMkLst>
        </pc:spChg>
        <pc:picChg chg="add mod">
          <ac:chgData name="Pierre Styfberg (RF/SISU)" userId="9248a8e0-cf5a-4ba2-897b-f20128439b4f" providerId="ADAL" clId="{29B58215-7D81-4071-A09E-9699C0E03E47}" dt="2023-10-13T09:08:22.850" v="151" actId="14100"/>
          <ac:picMkLst>
            <pc:docMk/>
            <pc:sldMk cId="1725305693" sldId="262"/>
            <ac:picMk id="5" creationId="{F824DEFC-46BD-8752-1835-61F4D5A2BFF9}"/>
          </ac:picMkLst>
        </pc:picChg>
      </pc:sldChg>
      <pc:sldChg chg="addSp modSp new mod">
        <pc:chgData name="Pierre Styfberg (RF/SISU)" userId="9248a8e0-cf5a-4ba2-897b-f20128439b4f" providerId="ADAL" clId="{29B58215-7D81-4071-A09E-9699C0E03E47}" dt="2023-10-13T09:26:55.491" v="228" actId="1076"/>
        <pc:sldMkLst>
          <pc:docMk/>
          <pc:sldMk cId="1509265769" sldId="263"/>
        </pc:sldMkLst>
        <pc:spChg chg="mod">
          <ac:chgData name="Pierre Styfberg (RF/SISU)" userId="9248a8e0-cf5a-4ba2-897b-f20128439b4f" providerId="ADAL" clId="{29B58215-7D81-4071-A09E-9699C0E03E47}" dt="2023-10-13T09:10:50.302" v="163" actId="14100"/>
          <ac:spMkLst>
            <pc:docMk/>
            <pc:sldMk cId="1509265769" sldId="263"/>
            <ac:spMk id="2" creationId="{1A9945C6-CBB3-689B-B974-80E2B4E0D5BA}"/>
          </ac:spMkLst>
        </pc:spChg>
        <pc:spChg chg="mod">
          <ac:chgData name="Pierre Styfberg (RF/SISU)" userId="9248a8e0-cf5a-4ba2-897b-f20128439b4f" providerId="ADAL" clId="{29B58215-7D81-4071-A09E-9699C0E03E47}" dt="2023-10-13T09:12:52.187" v="171" actId="255"/>
          <ac:spMkLst>
            <pc:docMk/>
            <pc:sldMk cId="1509265769" sldId="263"/>
            <ac:spMk id="3" creationId="{6B3796C5-2C39-E173-E902-2A363A25EF07}"/>
          </ac:spMkLst>
        </pc:spChg>
        <pc:picChg chg="add mod">
          <ac:chgData name="Pierre Styfberg (RF/SISU)" userId="9248a8e0-cf5a-4ba2-897b-f20128439b4f" providerId="ADAL" clId="{29B58215-7D81-4071-A09E-9699C0E03E47}" dt="2023-10-13T09:26:55.491" v="228" actId="1076"/>
          <ac:picMkLst>
            <pc:docMk/>
            <pc:sldMk cId="1509265769" sldId="263"/>
            <ac:picMk id="4" creationId="{AF8E327B-0F2C-975F-7EE2-329629E96793}"/>
          </ac:picMkLst>
        </pc:picChg>
      </pc:sldChg>
      <pc:sldChg chg="addSp modSp new mod">
        <pc:chgData name="Pierre Styfberg (RF/SISU)" userId="9248a8e0-cf5a-4ba2-897b-f20128439b4f" providerId="ADAL" clId="{29B58215-7D81-4071-A09E-9699C0E03E47}" dt="2023-10-13T09:27:50.876" v="229" actId="2711"/>
        <pc:sldMkLst>
          <pc:docMk/>
          <pc:sldMk cId="3848129953" sldId="264"/>
        </pc:sldMkLst>
        <pc:spChg chg="mod">
          <ac:chgData name="Pierre Styfberg (RF/SISU)" userId="9248a8e0-cf5a-4ba2-897b-f20128439b4f" providerId="ADAL" clId="{29B58215-7D81-4071-A09E-9699C0E03E47}" dt="2023-10-13T09:14:43.365" v="186" actId="255"/>
          <ac:spMkLst>
            <pc:docMk/>
            <pc:sldMk cId="3848129953" sldId="264"/>
            <ac:spMk id="2" creationId="{EDEFC5DE-D258-9B9E-7139-4E1D86238051}"/>
          </ac:spMkLst>
        </pc:spChg>
        <pc:spChg chg="mod">
          <ac:chgData name="Pierre Styfberg (RF/SISU)" userId="9248a8e0-cf5a-4ba2-897b-f20128439b4f" providerId="ADAL" clId="{29B58215-7D81-4071-A09E-9699C0E03E47}" dt="2023-10-13T09:27:50.876" v="229" actId="2711"/>
          <ac:spMkLst>
            <pc:docMk/>
            <pc:sldMk cId="3848129953" sldId="264"/>
            <ac:spMk id="3" creationId="{78A38C28-F5A5-8AB2-83FB-931E81B1181A}"/>
          </ac:spMkLst>
        </pc:spChg>
        <pc:picChg chg="add mod">
          <ac:chgData name="Pierre Styfberg (RF/SISU)" userId="9248a8e0-cf5a-4ba2-897b-f20128439b4f" providerId="ADAL" clId="{29B58215-7D81-4071-A09E-9699C0E03E47}" dt="2023-10-13T09:18:47.022" v="216" actId="14100"/>
          <ac:picMkLst>
            <pc:docMk/>
            <pc:sldMk cId="3848129953" sldId="264"/>
            <ac:picMk id="4" creationId="{28DD00ED-A283-3168-C867-0F8E315C080F}"/>
          </ac:picMkLst>
        </pc:picChg>
        <pc:picChg chg="add mod">
          <ac:chgData name="Pierre Styfberg (RF/SISU)" userId="9248a8e0-cf5a-4ba2-897b-f20128439b4f" providerId="ADAL" clId="{29B58215-7D81-4071-A09E-9699C0E03E47}" dt="2023-10-13T09:17:33.665" v="209" actId="1076"/>
          <ac:picMkLst>
            <pc:docMk/>
            <pc:sldMk cId="3848129953" sldId="264"/>
            <ac:picMk id="5" creationId="{CDE96C47-C624-1B5A-F8CE-046BBB3573B5}"/>
          </ac:picMkLst>
        </pc:picChg>
        <pc:picChg chg="add mod">
          <ac:chgData name="Pierre Styfberg (RF/SISU)" userId="9248a8e0-cf5a-4ba2-897b-f20128439b4f" providerId="ADAL" clId="{29B58215-7D81-4071-A09E-9699C0E03E47}" dt="2023-10-13T09:18:27.934" v="213" actId="14100"/>
          <ac:picMkLst>
            <pc:docMk/>
            <pc:sldMk cId="3848129953" sldId="264"/>
            <ac:picMk id="6" creationId="{D4FD0250-DF8A-118C-C7AA-EF85C2E5827F}"/>
          </ac:picMkLst>
        </pc:picChg>
        <pc:picChg chg="add mod">
          <ac:chgData name="Pierre Styfberg (RF/SISU)" userId="9248a8e0-cf5a-4ba2-897b-f20128439b4f" providerId="ADAL" clId="{29B58215-7D81-4071-A09E-9699C0E03E47}" dt="2023-10-13T09:19:01.630" v="217" actId="14100"/>
          <ac:picMkLst>
            <pc:docMk/>
            <pc:sldMk cId="3848129953" sldId="264"/>
            <ac:picMk id="7" creationId="{786178CF-6F4D-BF80-81CF-738B62406EBF}"/>
          </ac:picMkLst>
        </pc:picChg>
        <pc:picChg chg="add mod">
          <ac:chgData name="Pierre Styfberg (RF/SISU)" userId="9248a8e0-cf5a-4ba2-897b-f20128439b4f" providerId="ADAL" clId="{29B58215-7D81-4071-A09E-9699C0E03E47}" dt="2023-10-13T09:18:32.389" v="214" actId="14100"/>
          <ac:picMkLst>
            <pc:docMk/>
            <pc:sldMk cId="3848129953" sldId="264"/>
            <ac:picMk id="8" creationId="{BAAF5FD5-2E1B-7B85-95CD-C219BB9D130F}"/>
          </ac:picMkLst>
        </pc:picChg>
      </pc:sldChg>
    </pc:docChg>
  </pc:docChgLst>
  <pc:docChgLst>
    <pc:chgData name="Pierre Styfberg (RF/SISU)" userId="9248a8e0-cf5a-4ba2-897b-f20128439b4f" providerId="ADAL" clId="{7342CB7E-DA58-496C-9C64-B2887BAC303C}"/>
    <pc:docChg chg="undo custSel addSld delSld modSld sldOrd">
      <pc:chgData name="Pierre Styfberg (RF/SISU)" userId="9248a8e0-cf5a-4ba2-897b-f20128439b4f" providerId="ADAL" clId="{7342CB7E-DA58-496C-9C64-B2887BAC303C}" dt="2023-10-17T07:44:03.558" v="371" actId="108"/>
      <pc:docMkLst>
        <pc:docMk/>
      </pc:docMkLst>
      <pc:sldChg chg="addSp delSp modSp mod">
        <pc:chgData name="Pierre Styfberg (RF/SISU)" userId="9248a8e0-cf5a-4ba2-897b-f20128439b4f" providerId="ADAL" clId="{7342CB7E-DA58-496C-9C64-B2887BAC303C}" dt="2023-10-16T13:01:31.313" v="26" actId="962"/>
        <pc:sldMkLst>
          <pc:docMk/>
          <pc:sldMk cId="1516455780" sldId="256"/>
        </pc:sldMkLst>
        <pc:spChg chg="mod">
          <ac:chgData name="Pierre Styfberg (RF/SISU)" userId="9248a8e0-cf5a-4ba2-897b-f20128439b4f" providerId="ADAL" clId="{7342CB7E-DA58-496C-9C64-B2887BAC303C}" dt="2023-10-16T13:00:37.486" v="18" actId="14100"/>
          <ac:spMkLst>
            <pc:docMk/>
            <pc:sldMk cId="1516455780" sldId="256"/>
            <ac:spMk id="2" creationId="{F49F336E-661F-6FE6-C97A-6DD9CA4D347E}"/>
          </ac:spMkLst>
        </pc:spChg>
        <pc:spChg chg="mod">
          <ac:chgData name="Pierre Styfberg (RF/SISU)" userId="9248a8e0-cf5a-4ba2-897b-f20128439b4f" providerId="ADAL" clId="{7342CB7E-DA58-496C-9C64-B2887BAC303C}" dt="2023-10-16T13:01:20.368" v="24" actId="14100"/>
          <ac:spMkLst>
            <pc:docMk/>
            <pc:sldMk cId="1516455780" sldId="256"/>
            <ac:spMk id="3" creationId="{1D4BE173-1B48-E579-844E-0090330384A5}"/>
          </ac:spMkLst>
        </pc:spChg>
        <pc:picChg chg="del">
          <ac:chgData name="Pierre Styfberg (RF/SISU)" userId="9248a8e0-cf5a-4ba2-897b-f20128439b4f" providerId="ADAL" clId="{7342CB7E-DA58-496C-9C64-B2887BAC303C}" dt="2023-10-16T12:59:22.231" v="9" actId="478"/>
          <ac:picMkLst>
            <pc:docMk/>
            <pc:sldMk cId="1516455780" sldId="256"/>
            <ac:picMk id="4" creationId="{6EE4930F-C70F-2B0D-335B-5A1FB7DCA1C8}"/>
          </ac:picMkLst>
        </pc:picChg>
        <pc:picChg chg="add mod">
          <ac:chgData name="Pierre Styfberg (RF/SISU)" userId="9248a8e0-cf5a-4ba2-897b-f20128439b4f" providerId="ADAL" clId="{7342CB7E-DA58-496C-9C64-B2887BAC303C}" dt="2023-10-16T13:01:31.313" v="26" actId="962"/>
          <ac:picMkLst>
            <pc:docMk/>
            <pc:sldMk cId="1516455780" sldId="256"/>
            <ac:picMk id="5" creationId="{0192393E-AE85-7E34-821F-C880DC99F39A}"/>
          </ac:picMkLst>
        </pc:picChg>
      </pc:sldChg>
      <pc:sldChg chg="del">
        <pc:chgData name="Pierre Styfberg (RF/SISU)" userId="9248a8e0-cf5a-4ba2-897b-f20128439b4f" providerId="ADAL" clId="{7342CB7E-DA58-496C-9C64-B2887BAC303C}" dt="2023-10-16T13:04:12.229" v="34" actId="47"/>
        <pc:sldMkLst>
          <pc:docMk/>
          <pc:sldMk cId="3039690443" sldId="257"/>
        </pc:sldMkLst>
      </pc:sldChg>
      <pc:sldChg chg="addSp delSp modSp del mod">
        <pc:chgData name="Pierre Styfberg (RF/SISU)" userId="9248a8e0-cf5a-4ba2-897b-f20128439b4f" providerId="ADAL" clId="{7342CB7E-DA58-496C-9C64-B2887BAC303C}" dt="2023-10-17T07:20:11.646" v="84" actId="47"/>
        <pc:sldMkLst>
          <pc:docMk/>
          <pc:sldMk cId="1891046641" sldId="258"/>
        </pc:sldMkLst>
        <pc:spChg chg="mod">
          <ac:chgData name="Pierre Styfberg (RF/SISU)" userId="9248a8e0-cf5a-4ba2-897b-f20128439b4f" providerId="ADAL" clId="{7342CB7E-DA58-496C-9C64-B2887BAC303C}" dt="2023-10-17T07:19:01.499" v="79"/>
          <ac:spMkLst>
            <pc:docMk/>
            <pc:sldMk cId="1891046641" sldId="258"/>
            <ac:spMk id="2" creationId="{154883AD-9F0C-F998-3EF2-1C5A3BD8879E}"/>
          </ac:spMkLst>
        </pc:spChg>
        <pc:spChg chg="add mod">
          <ac:chgData name="Pierre Styfberg (RF/SISU)" userId="9248a8e0-cf5a-4ba2-897b-f20128439b4f" providerId="ADAL" clId="{7342CB7E-DA58-496C-9C64-B2887BAC303C}" dt="2023-10-16T13:05:08.284" v="39" actId="478"/>
          <ac:spMkLst>
            <pc:docMk/>
            <pc:sldMk cId="1891046641" sldId="258"/>
            <ac:spMk id="3" creationId="{CE5D73AD-FADD-E2C0-41CF-186313DB93F1}"/>
          </ac:spMkLst>
        </pc:spChg>
        <pc:picChg chg="del">
          <ac:chgData name="Pierre Styfberg (RF/SISU)" userId="9248a8e0-cf5a-4ba2-897b-f20128439b4f" providerId="ADAL" clId="{7342CB7E-DA58-496C-9C64-B2887BAC303C}" dt="2023-10-16T13:05:08.284" v="39" actId="478"/>
          <ac:picMkLst>
            <pc:docMk/>
            <pc:sldMk cId="1891046641" sldId="258"/>
            <ac:picMk id="5" creationId="{FCFA887B-6792-10CB-6D02-BDC2110F55C5}"/>
          </ac:picMkLst>
        </pc:picChg>
      </pc:sldChg>
      <pc:sldChg chg="del">
        <pc:chgData name="Pierre Styfberg (RF/SISU)" userId="9248a8e0-cf5a-4ba2-897b-f20128439b4f" providerId="ADAL" clId="{7342CB7E-DA58-496C-9C64-B2887BAC303C}" dt="2023-10-17T07:24:39.293" v="131" actId="47"/>
        <pc:sldMkLst>
          <pc:docMk/>
          <pc:sldMk cId="3306805597" sldId="259"/>
        </pc:sldMkLst>
      </pc:sldChg>
      <pc:sldChg chg="del">
        <pc:chgData name="Pierre Styfberg (RF/SISU)" userId="9248a8e0-cf5a-4ba2-897b-f20128439b4f" providerId="ADAL" clId="{7342CB7E-DA58-496C-9C64-B2887BAC303C}" dt="2023-10-17T07:24:43.470" v="132" actId="47"/>
        <pc:sldMkLst>
          <pc:docMk/>
          <pc:sldMk cId="3789074115" sldId="260"/>
        </pc:sldMkLst>
      </pc:sldChg>
      <pc:sldChg chg="del">
        <pc:chgData name="Pierre Styfberg (RF/SISU)" userId="9248a8e0-cf5a-4ba2-897b-f20128439b4f" providerId="ADAL" clId="{7342CB7E-DA58-496C-9C64-B2887BAC303C}" dt="2023-10-17T07:24:46.956" v="133" actId="47"/>
        <pc:sldMkLst>
          <pc:docMk/>
          <pc:sldMk cId="3310891362" sldId="261"/>
        </pc:sldMkLst>
      </pc:sldChg>
      <pc:sldChg chg="del">
        <pc:chgData name="Pierre Styfberg (RF/SISU)" userId="9248a8e0-cf5a-4ba2-897b-f20128439b4f" providerId="ADAL" clId="{7342CB7E-DA58-496C-9C64-B2887BAC303C}" dt="2023-10-17T07:24:48.445" v="134" actId="47"/>
        <pc:sldMkLst>
          <pc:docMk/>
          <pc:sldMk cId="1725305693" sldId="262"/>
        </pc:sldMkLst>
      </pc:sldChg>
      <pc:sldChg chg="delSp modSp mod">
        <pc:chgData name="Pierre Styfberg (RF/SISU)" userId="9248a8e0-cf5a-4ba2-897b-f20128439b4f" providerId="ADAL" clId="{7342CB7E-DA58-496C-9C64-B2887BAC303C}" dt="2023-10-17T07:26:57.085" v="150" actId="108"/>
        <pc:sldMkLst>
          <pc:docMk/>
          <pc:sldMk cId="1509265769" sldId="263"/>
        </pc:sldMkLst>
        <pc:spChg chg="mod">
          <ac:chgData name="Pierre Styfberg (RF/SISU)" userId="9248a8e0-cf5a-4ba2-897b-f20128439b4f" providerId="ADAL" clId="{7342CB7E-DA58-496C-9C64-B2887BAC303C}" dt="2023-10-17T07:26:57.085" v="150" actId="108"/>
          <ac:spMkLst>
            <pc:docMk/>
            <pc:sldMk cId="1509265769" sldId="263"/>
            <ac:spMk id="2" creationId="{1A9945C6-CBB3-689B-B974-80E2B4E0D5BA}"/>
          </ac:spMkLst>
        </pc:spChg>
        <pc:spChg chg="del mod">
          <ac:chgData name="Pierre Styfberg (RF/SISU)" userId="9248a8e0-cf5a-4ba2-897b-f20128439b4f" providerId="ADAL" clId="{7342CB7E-DA58-496C-9C64-B2887BAC303C}" dt="2023-10-17T07:26:04.504" v="147" actId="478"/>
          <ac:spMkLst>
            <pc:docMk/>
            <pc:sldMk cId="1509265769" sldId="263"/>
            <ac:spMk id="3" creationId="{6B3796C5-2C39-E173-E902-2A363A25EF07}"/>
          </ac:spMkLst>
        </pc:spChg>
        <pc:picChg chg="del">
          <ac:chgData name="Pierre Styfberg (RF/SISU)" userId="9248a8e0-cf5a-4ba2-897b-f20128439b4f" providerId="ADAL" clId="{7342CB7E-DA58-496C-9C64-B2887BAC303C}" dt="2023-10-17T07:25:32.980" v="141" actId="478"/>
          <ac:picMkLst>
            <pc:docMk/>
            <pc:sldMk cId="1509265769" sldId="263"/>
            <ac:picMk id="4" creationId="{AF8E327B-0F2C-975F-7EE2-329629E96793}"/>
          </ac:picMkLst>
        </pc:picChg>
      </pc:sldChg>
      <pc:sldChg chg="delSp modSp mod">
        <pc:chgData name="Pierre Styfberg (RF/SISU)" userId="9248a8e0-cf5a-4ba2-897b-f20128439b4f" providerId="ADAL" clId="{7342CB7E-DA58-496C-9C64-B2887BAC303C}" dt="2023-10-17T07:30:57.249" v="175" actId="27636"/>
        <pc:sldMkLst>
          <pc:docMk/>
          <pc:sldMk cId="3848129953" sldId="264"/>
        </pc:sldMkLst>
        <pc:spChg chg="mod">
          <ac:chgData name="Pierre Styfberg (RF/SISU)" userId="9248a8e0-cf5a-4ba2-897b-f20128439b4f" providerId="ADAL" clId="{7342CB7E-DA58-496C-9C64-B2887BAC303C}" dt="2023-10-17T07:27:21.257" v="151" actId="108"/>
          <ac:spMkLst>
            <pc:docMk/>
            <pc:sldMk cId="3848129953" sldId="264"/>
            <ac:spMk id="2" creationId="{EDEFC5DE-D258-9B9E-7139-4E1D86238051}"/>
          </ac:spMkLst>
        </pc:spChg>
        <pc:spChg chg="mod">
          <ac:chgData name="Pierre Styfberg (RF/SISU)" userId="9248a8e0-cf5a-4ba2-897b-f20128439b4f" providerId="ADAL" clId="{7342CB7E-DA58-496C-9C64-B2887BAC303C}" dt="2023-10-17T07:30:57.249" v="175" actId="27636"/>
          <ac:spMkLst>
            <pc:docMk/>
            <pc:sldMk cId="3848129953" sldId="264"/>
            <ac:spMk id="3" creationId="{78A38C28-F5A5-8AB2-83FB-931E81B1181A}"/>
          </ac:spMkLst>
        </pc:spChg>
        <pc:picChg chg="del">
          <ac:chgData name="Pierre Styfberg (RF/SISU)" userId="9248a8e0-cf5a-4ba2-897b-f20128439b4f" providerId="ADAL" clId="{7342CB7E-DA58-496C-9C64-B2887BAC303C}" dt="2023-10-17T07:28:28.250" v="163" actId="478"/>
          <ac:picMkLst>
            <pc:docMk/>
            <pc:sldMk cId="3848129953" sldId="264"/>
            <ac:picMk id="4" creationId="{28DD00ED-A283-3168-C867-0F8E315C080F}"/>
          </ac:picMkLst>
        </pc:picChg>
        <pc:picChg chg="del">
          <ac:chgData name="Pierre Styfberg (RF/SISU)" userId="9248a8e0-cf5a-4ba2-897b-f20128439b4f" providerId="ADAL" clId="{7342CB7E-DA58-496C-9C64-B2887BAC303C}" dt="2023-10-17T07:28:17.140" v="159" actId="478"/>
          <ac:picMkLst>
            <pc:docMk/>
            <pc:sldMk cId="3848129953" sldId="264"/>
            <ac:picMk id="5" creationId="{CDE96C47-C624-1B5A-F8CE-046BBB3573B5}"/>
          </ac:picMkLst>
        </pc:picChg>
        <pc:picChg chg="del">
          <ac:chgData name="Pierre Styfberg (RF/SISU)" userId="9248a8e0-cf5a-4ba2-897b-f20128439b4f" providerId="ADAL" clId="{7342CB7E-DA58-496C-9C64-B2887BAC303C}" dt="2023-10-17T07:28:20.531" v="160" actId="478"/>
          <ac:picMkLst>
            <pc:docMk/>
            <pc:sldMk cId="3848129953" sldId="264"/>
            <ac:picMk id="6" creationId="{D4FD0250-DF8A-118C-C7AA-EF85C2E5827F}"/>
          </ac:picMkLst>
        </pc:picChg>
        <pc:picChg chg="del">
          <ac:chgData name="Pierre Styfberg (RF/SISU)" userId="9248a8e0-cf5a-4ba2-897b-f20128439b4f" providerId="ADAL" clId="{7342CB7E-DA58-496C-9C64-B2887BAC303C}" dt="2023-10-17T07:28:25.720" v="162" actId="478"/>
          <ac:picMkLst>
            <pc:docMk/>
            <pc:sldMk cId="3848129953" sldId="264"/>
            <ac:picMk id="7" creationId="{786178CF-6F4D-BF80-81CF-738B62406EBF}"/>
          </ac:picMkLst>
        </pc:picChg>
        <pc:picChg chg="del">
          <ac:chgData name="Pierre Styfberg (RF/SISU)" userId="9248a8e0-cf5a-4ba2-897b-f20128439b4f" providerId="ADAL" clId="{7342CB7E-DA58-496C-9C64-B2887BAC303C}" dt="2023-10-17T07:28:23.285" v="161" actId="478"/>
          <ac:picMkLst>
            <pc:docMk/>
            <pc:sldMk cId="3848129953" sldId="264"/>
            <ac:picMk id="8" creationId="{BAAF5FD5-2E1B-7B85-95CD-C219BB9D130F}"/>
          </ac:picMkLst>
        </pc:picChg>
      </pc:sldChg>
      <pc:sldChg chg="modSp add mod ord">
        <pc:chgData name="Pierre Styfberg (RF/SISU)" userId="9248a8e0-cf5a-4ba2-897b-f20128439b4f" providerId="ADAL" clId="{7342CB7E-DA58-496C-9C64-B2887BAC303C}" dt="2023-10-16T13:03:59.254" v="33" actId="14100"/>
        <pc:sldMkLst>
          <pc:docMk/>
          <pc:sldMk cId="3985673205" sldId="265"/>
        </pc:sldMkLst>
        <pc:spChg chg="mod">
          <ac:chgData name="Pierre Styfberg (RF/SISU)" userId="9248a8e0-cf5a-4ba2-897b-f20128439b4f" providerId="ADAL" clId="{7342CB7E-DA58-496C-9C64-B2887BAC303C}" dt="2023-10-16T13:03:59.254" v="33" actId="14100"/>
          <ac:spMkLst>
            <pc:docMk/>
            <pc:sldMk cId="3985673205" sldId="265"/>
            <ac:spMk id="2" creationId="{F49F336E-661F-6FE6-C97A-6DD9CA4D347E}"/>
          </ac:spMkLst>
        </pc:spChg>
        <pc:spChg chg="mod">
          <ac:chgData name="Pierre Styfberg (RF/SISU)" userId="9248a8e0-cf5a-4ba2-897b-f20128439b4f" providerId="ADAL" clId="{7342CB7E-DA58-496C-9C64-B2887BAC303C}" dt="2023-10-16T13:03:42.595" v="30" actId="120"/>
          <ac:spMkLst>
            <pc:docMk/>
            <pc:sldMk cId="3985673205" sldId="265"/>
            <ac:spMk id="3" creationId="{1D4BE173-1B48-E579-844E-0090330384A5}"/>
          </ac:spMkLst>
        </pc:spChg>
      </pc:sldChg>
      <pc:sldChg chg="addSp delSp modSp new mod modClrScheme chgLayout">
        <pc:chgData name="Pierre Styfberg (RF/SISU)" userId="9248a8e0-cf5a-4ba2-897b-f20128439b4f" providerId="ADAL" clId="{7342CB7E-DA58-496C-9C64-B2887BAC303C}" dt="2023-10-16T13:09:54.590" v="78"/>
        <pc:sldMkLst>
          <pc:docMk/>
          <pc:sldMk cId="3216425262" sldId="266"/>
        </pc:sldMkLst>
        <pc:spChg chg="mod">
          <ac:chgData name="Pierre Styfberg (RF/SISU)" userId="9248a8e0-cf5a-4ba2-897b-f20128439b4f" providerId="ADAL" clId="{7342CB7E-DA58-496C-9C64-B2887BAC303C}" dt="2023-10-16T13:09:49.851" v="76" actId="26606"/>
          <ac:spMkLst>
            <pc:docMk/>
            <pc:sldMk cId="3216425262" sldId="266"/>
            <ac:spMk id="2" creationId="{344CBEB3-8F4A-BD7C-36BD-7D54BE9B3A87}"/>
          </ac:spMkLst>
        </pc:spChg>
        <pc:spChg chg="mod ord">
          <ac:chgData name="Pierre Styfberg (RF/SISU)" userId="9248a8e0-cf5a-4ba2-897b-f20128439b4f" providerId="ADAL" clId="{7342CB7E-DA58-496C-9C64-B2887BAC303C}" dt="2023-10-16T13:09:49.851" v="76" actId="26606"/>
          <ac:spMkLst>
            <pc:docMk/>
            <pc:sldMk cId="3216425262" sldId="266"/>
            <ac:spMk id="3" creationId="{C0B9B570-FDC0-2E2F-599E-AB8D956A8EA9}"/>
          </ac:spMkLst>
        </pc:spChg>
        <pc:picChg chg="add del mod">
          <ac:chgData name="Pierre Styfberg (RF/SISU)" userId="9248a8e0-cf5a-4ba2-897b-f20128439b4f" providerId="ADAL" clId="{7342CB7E-DA58-496C-9C64-B2887BAC303C}" dt="2023-10-16T13:09:51.965" v="77" actId="478"/>
          <ac:picMkLst>
            <pc:docMk/>
            <pc:sldMk cId="3216425262" sldId="266"/>
            <ac:picMk id="4" creationId="{33B97AC9-35DE-9AF2-E1EB-84CAEB7255F0}"/>
          </ac:picMkLst>
        </pc:picChg>
        <pc:picChg chg="add mod">
          <ac:chgData name="Pierre Styfberg (RF/SISU)" userId="9248a8e0-cf5a-4ba2-897b-f20128439b4f" providerId="ADAL" clId="{7342CB7E-DA58-496C-9C64-B2887BAC303C}" dt="2023-10-16T13:09:54.590" v="78"/>
          <ac:picMkLst>
            <pc:docMk/>
            <pc:sldMk cId="3216425262" sldId="266"/>
            <ac:picMk id="5" creationId="{94503B84-87ED-6CE5-A063-E8BB9335EAEB}"/>
          </ac:picMkLst>
        </pc:picChg>
      </pc:sldChg>
      <pc:sldChg chg="addSp modSp new mod">
        <pc:chgData name="Pierre Styfberg (RF/SISU)" userId="9248a8e0-cf5a-4ba2-897b-f20128439b4f" providerId="ADAL" clId="{7342CB7E-DA58-496C-9C64-B2887BAC303C}" dt="2023-10-17T07:23:45.828" v="130" actId="20577"/>
        <pc:sldMkLst>
          <pc:docMk/>
          <pc:sldMk cId="3972831246" sldId="267"/>
        </pc:sldMkLst>
        <pc:spChg chg="mod">
          <ac:chgData name="Pierre Styfberg (RF/SISU)" userId="9248a8e0-cf5a-4ba2-897b-f20128439b4f" providerId="ADAL" clId="{7342CB7E-DA58-496C-9C64-B2887BAC303C}" dt="2023-10-17T07:20:01.566" v="83" actId="108"/>
          <ac:spMkLst>
            <pc:docMk/>
            <pc:sldMk cId="3972831246" sldId="267"/>
            <ac:spMk id="2" creationId="{709B2250-3416-C89F-9B86-0E07AC384631}"/>
          </ac:spMkLst>
        </pc:spChg>
        <pc:spChg chg="mod">
          <ac:chgData name="Pierre Styfberg (RF/SISU)" userId="9248a8e0-cf5a-4ba2-897b-f20128439b4f" providerId="ADAL" clId="{7342CB7E-DA58-496C-9C64-B2887BAC303C}" dt="2023-10-17T07:23:45.828" v="130" actId="20577"/>
          <ac:spMkLst>
            <pc:docMk/>
            <pc:sldMk cId="3972831246" sldId="267"/>
            <ac:spMk id="3" creationId="{26D045D1-70B4-84A2-F76C-F8D7150EFD3D}"/>
          </ac:spMkLst>
        </pc:spChg>
        <pc:picChg chg="add mod">
          <ac:chgData name="Pierre Styfberg (RF/SISU)" userId="9248a8e0-cf5a-4ba2-897b-f20128439b4f" providerId="ADAL" clId="{7342CB7E-DA58-496C-9C64-B2887BAC303C}" dt="2023-10-17T07:22:39.125" v="104" actId="14100"/>
          <ac:picMkLst>
            <pc:docMk/>
            <pc:sldMk cId="3972831246" sldId="267"/>
            <ac:picMk id="4" creationId="{22A355A0-9F9B-E55F-879E-05DDE6724B88}"/>
          </ac:picMkLst>
        </pc:picChg>
        <pc:picChg chg="add mod">
          <ac:chgData name="Pierre Styfberg (RF/SISU)" userId="9248a8e0-cf5a-4ba2-897b-f20128439b4f" providerId="ADAL" clId="{7342CB7E-DA58-496C-9C64-B2887BAC303C}" dt="2023-10-17T07:22:56.377" v="108" actId="14100"/>
          <ac:picMkLst>
            <pc:docMk/>
            <pc:sldMk cId="3972831246" sldId="267"/>
            <ac:picMk id="5" creationId="{E5B4B82C-EE6A-7531-D60E-B25ED4AAFEB8}"/>
          </ac:picMkLst>
        </pc:picChg>
      </pc:sldChg>
      <pc:sldChg chg="modSp new mod">
        <pc:chgData name="Pierre Styfberg (RF/SISU)" userId="9248a8e0-cf5a-4ba2-897b-f20128439b4f" providerId="ADAL" clId="{7342CB7E-DA58-496C-9C64-B2887BAC303C}" dt="2023-10-17T07:31:36.449" v="182" actId="20577"/>
        <pc:sldMkLst>
          <pc:docMk/>
          <pc:sldMk cId="59938222" sldId="268"/>
        </pc:sldMkLst>
        <pc:spChg chg="mod">
          <ac:chgData name="Pierre Styfberg (RF/SISU)" userId="9248a8e0-cf5a-4ba2-897b-f20128439b4f" providerId="ADAL" clId="{7342CB7E-DA58-496C-9C64-B2887BAC303C}" dt="2023-10-17T07:29:47.415" v="170" actId="108"/>
          <ac:spMkLst>
            <pc:docMk/>
            <pc:sldMk cId="59938222" sldId="268"/>
            <ac:spMk id="2" creationId="{F9A830B2-0E33-53B0-6762-871EB329A899}"/>
          </ac:spMkLst>
        </pc:spChg>
        <pc:spChg chg="mod">
          <ac:chgData name="Pierre Styfberg (RF/SISU)" userId="9248a8e0-cf5a-4ba2-897b-f20128439b4f" providerId="ADAL" clId="{7342CB7E-DA58-496C-9C64-B2887BAC303C}" dt="2023-10-17T07:31:36.449" v="182" actId="20577"/>
          <ac:spMkLst>
            <pc:docMk/>
            <pc:sldMk cId="59938222" sldId="268"/>
            <ac:spMk id="3" creationId="{5915EE97-E387-F7BE-A810-0DF33F6D1FFC}"/>
          </ac:spMkLst>
        </pc:spChg>
      </pc:sldChg>
      <pc:sldChg chg="modSp new mod">
        <pc:chgData name="Pierre Styfberg (RF/SISU)" userId="9248a8e0-cf5a-4ba2-897b-f20128439b4f" providerId="ADAL" clId="{7342CB7E-DA58-496C-9C64-B2887BAC303C}" dt="2023-10-17T07:40:01.563" v="346" actId="255"/>
        <pc:sldMkLst>
          <pc:docMk/>
          <pc:sldMk cId="572147719" sldId="269"/>
        </pc:sldMkLst>
        <pc:spChg chg="mod">
          <ac:chgData name="Pierre Styfberg (RF/SISU)" userId="9248a8e0-cf5a-4ba2-897b-f20128439b4f" providerId="ADAL" clId="{7342CB7E-DA58-496C-9C64-B2887BAC303C}" dt="2023-10-17T07:35:33.270" v="194" actId="14100"/>
          <ac:spMkLst>
            <pc:docMk/>
            <pc:sldMk cId="572147719" sldId="269"/>
            <ac:spMk id="2" creationId="{6491792A-E143-F249-D0DC-9BBE53E79C92}"/>
          </ac:spMkLst>
        </pc:spChg>
        <pc:spChg chg="mod">
          <ac:chgData name="Pierre Styfberg (RF/SISU)" userId="9248a8e0-cf5a-4ba2-897b-f20128439b4f" providerId="ADAL" clId="{7342CB7E-DA58-496C-9C64-B2887BAC303C}" dt="2023-10-17T07:40:01.563" v="346" actId="255"/>
          <ac:spMkLst>
            <pc:docMk/>
            <pc:sldMk cId="572147719" sldId="269"/>
            <ac:spMk id="3" creationId="{20B92655-C66A-80D2-C665-EA5C70FA8E10}"/>
          </ac:spMkLst>
        </pc:spChg>
      </pc:sldChg>
      <pc:sldChg chg="modSp new mod">
        <pc:chgData name="Pierre Styfberg (RF/SISU)" userId="9248a8e0-cf5a-4ba2-897b-f20128439b4f" providerId="ADAL" clId="{7342CB7E-DA58-496C-9C64-B2887BAC303C}" dt="2023-10-17T07:39:31.894" v="345" actId="20577"/>
        <pc:sldMkLst>
          <pc:docMk/>
          <pc:sldMk cId="984390785" sldId="270"/>
        </pc:sldMkLst>
        <pc:spChg chg="mod">
          <ac:chgData name="Pierre Styfberg (RF/SISU)" userId="9248a8e0-cf5a-4ba2-897b-f20128439b4f" providerId="ADAL" clId="{7342CB7E-DA58-496C-9C64-B2887BAC303C}" dt="2023-10-17T07:38:02.516" v="261" actId="14100"/>
          <ac:spMkLst>
            <pc:docMk/>
            <pc:sldMk cId="984390785" sldId="270"/>
            <ac:spMk id="2" creationId="{F1FD87A5-DD15-D40A-1D22-A1DE319A0843}"/>
          </ac:spMkLst>
        </pc:spChg>
        <pc:spChg chg="mod">
          <ac:chgData name="Pierre Styfberg (RF/SISU)" userId="9248a8e0-cf5a-4ba2-897b-f20128439b4f" providerId="ADAL" clId="{7342CB7E-DA58-496C-9C64-B2887BAC303C}" dt="2023-10-17T07:39:31.894" v="345" actId="20577"/>
          <ac:spMkLst>
            <pc:docMk/>
            <pc:sldMk cId="984390785" sldId="270"/>
            <ac:spMk id="3" creationId="{F2BE62C9-3E3C-6D15-4BC4-7C93CC881BD5}"/>
          </ac:spMkLst>
        </pc:spChg>
      </pc:sldChg>
      <pc:sldChg chg="modSp new mod">
        <pc:chgData name="Pierre Styfberg (RF/SISU)" userId="9248a8e0-cf5a-4ba2-897b-f20128439b4f" providerId="ADAL" clId="{7342CB7E-DA58-496C-9C64-B2887BAC303C}" dt="2023-10-17T07:43:54.092" v="370" actId="108"/>
        <pc:sldMkLst>
          <pc:docMk/>
          <pc:sldMk cId="720825059" sldId="271"/>
        </pc:sldMkLst>
        <pc:spChg chg="mod">
          <ac:chgData name="Pierre Styfberg (RF/SISU)" userId="9248a8e0-cf5a-4ba2-897b-f20128439b4f" providerId="ADAL" clId="{7342CB7E-DA58-496C-9C64-B2887BAC303C}" dt="2023-10-17T07:42:07.900" v="361" actId="20577"/>
          <ac:spMkLst>
            <pc:docMk/>
            <pc:sldMk cId="720825059" sldId="271"/>
            <ac:spMk id="2" creationId="{785AFDF5-FDFA-03F5-4A99-D1249FE29FEA}"/>
          </ac:spMkLst>
        </pc:spChg>
        <pc:spChg chg="mod">
          <ac:chgData name="Pierre Styfberg (RF/SISU)" userId="9248a8e0-cf5a-4ba2-897b-f20128439b4f" providerId="ADAL" clId="{7342CB7E-DA58-496C-9C64-B2887BAC303C}" dt="2023-10-17T07:43:54.092" v="370" actId="108"/>
          <ac:spMkLst>
            <pc:docMk/>
            <pc:sldMk cId="720825059" sldId="271"/>
            <ac:spMk id="3" creationId="{E89AA9B7-0F8C-E6FF-86C9-26C399714287}"/>
          </ac:spMkLst>
        </pc:spChg>
      </pc:sldChg>
      <pc:sldChg chg="modSp new mod">
        <pc:chgData name="Pierre Styfberg (RF/SISU)" userId="9248a8e0-cf5a-4ba2-897b-f20128439b4f" providerId="ADAL" clId="{7342CB7E-DA58-496C-9C64-B2887BAC303C}" dt="2023-10-17T07:44:03.558" v="371" actId="108"/>
        <pc:sldMkLst>
          <pc:docMk/>
          <pc:sldMk cId="3327242278" sldId="272"/>
        </pc:sldMkLst>
        <pc:spChg chg="mod">
          <ac:chgData name="Pierre Styfberg (RF/SISU)" userId="9248a8e0-cf5a-4ba2-897b-f20128439b4f" providerId="ADAL" clId="{7342CB7E-DA58-496C-9C64-B2887BAC303C}" dt="2023-10-17T07:43:23.839" v="366" actId="14100"/>
          <ac:spMkLst>
            <pc:docMk/>
            <pc:sldMk cId="3327242278" sldId="272"/>
            <ac:spMk id="2" creationId="{B549228D-B3C1-7E53-A844-869581AE6B03}"/>
          </ac:spMkLst>
        </pc:spChg>
        <pc:spChg chg="mod">
          <ac:chgData name="Pierre Styfberg (RF/SISU)" userId="9248a8e0-cf5a-4ba2-897b-f20128439b4f" providerId="ADAL" clId="{7342CB7E-DA58-496C-9C64-B2887BAC303C}" dt="2023-10-17T07:44:03.558" v="371" actId="108"/>
          <ac:spMkLst>
            <pc:docMk/>
            <pc:sldMk cId="3327242278" sldId="272"/>
            <ac:spMk id="3" creationId="{AA10FCD9-D6C7-C235-3725-65553CFF2F7C}"/>
          </ac:spMkLst>
        </pc:spChg>
      </pc:sldChg>
    </pc:docChg>
  </pc:docChgLst>
  <pc:docChgLst>
    <pc:chgData name="Pierre Styfberg (RF/SISU)" userId="9248a8e0-cf5a-4ba2-897b-f20128439b4f" providerId="ADAL" clId="{E735E3B8-667F-4255-BC96-E49779057F3B}"/>
    <pc:docChg chg="undo redo custSel addSld delSld modSld sldOrd">
      <pc:chgData name="Pierre Styfberg (RF/SISU)" userId="9248a8e0-cf5a-4ba2-897b-f20128439b4f" providerId="ADAL" clId="{E735E3B8-667F-4255-BC96-E49779057F3B}" dt="2023-11-01T15:23:50.727" v="1918" actId="20577"/>
      <pc:docMkLst>
        <pc:docMk/>
      </pc:docMkLst>
      <pc:sldChg chg="addSp delSp modSp mod">
        <pc:chgData name="Pierre Styfberg (RF/SISU)" userId="9248a8e0-cf5a-4ba2-897b-f20128439b4f" providerId="ADAL" clId="{E735E3B8-667F-4255-BC96-E49779057F3B}" dt="2023-10-23T14:11:21.810" v="1151" actId="20577"/>
        <pc:sldMkLst>
          <pc:docMk/>
          <pc:sldMk cId="1516455780" sldId="256"/>
        </pc:sldMkLst>
        <pc:spChg chg="mod">
          <ac:chgData name="Pierre Styfberg (RF/SISU)" userId="9248a8e0-cf5a-4ba2-897b-f20128439b4f" providerId="ADAL" clId="{E735E3B8-667F-4255-BC96-E49779057F3B}" dt="2023-10-20T16:58:01.886" v="46" actId="14100"/>
          <ac:spMkLst>
            <pc:docMk/>
            <pc:sldMk cId="1516455780" sldId="256"/>
            <ac:spMk id="2" creationId="{F49F336E-661F-6FE6-C97A-6DD9CA4D347E}"/>
          </ac:spMkLst>
        </pc:spChg>
        <pc:spChg chg="mod">
          <ac:chgData name="Pierre Styfberg (RF/SISU)" userId="9248a8e0-cf5a-4ba2-897b-f20128439b4f" providerId="ADAL" clId="{E735E3B8-667F-4255-BC96-E49779057F3B}" dt="2023-10-23T14:11:21.810" v="1151" actId="20577"/>
          <ac:spMkLst>
            <pc:docMk/>
            <pc:sldMk cId="1516455780" sldId="256"/>
            <ac:spMk id="3" creationId="{1D4BE173-1B48-E579-844E-0090330384A5}"/>
          </ac:spMkLst>
        </pc:spChg>
        <pc:picChg chg="add mod">
          <ac:chgData name="Pierre Styfberg (RF/SISU)" userId="9248a8e0-cf5a-4ba2-897b-f20128439b4f" providerId="ADAL" clId="{E735E3B8-667F-4255-BC96-E49779057F3B}" dt="2023-10-20T16:58:29.099" v="52" actId="1076"/>
          <ac:picMkLst>
            <pc:docMk/>
            <pc:sldMk cId="1516455780" sldId="256"/>
            <ac:picMk id="4" creationId="{C1E31CB7-6D20-C022-FE75-1AE49A30F460}"/>
          </ac:picMkLst>
        </pc:picChg>
        <pc:picChg chg="del">
          <ac:chgData name="Pierre Styfberg (RF/SISU)" userId="9248a8e0-cf5a-4ba2-897b-f20128439b4f" providerId="ADAL" clId="{E735E3B8-667F-4255-BC96-E49779057F3B}" dt="2023-10-20T16:55:04.563" v="5" actId="478"/>
          <ac:picMkLst>
            <pc:docMk/>
            <pc:sldMk cId="1516455780" sldId="256"/>
            <ac:picMk id="5" creationId="{0192393E-AE85-7E34-821F-C880DC99F39A}"/>
          </ac:picMkLst>
        </pc:picChg>
        <pc:picChg chg="add mod">
          <ac:chgData name="Pierre Styfberg (RF/SISU)" userId="9248a8e0-cf5a-4ba2-897b-f20128439b4f" providerId="ADAL" clId="{E735E3B8-667F-4255-BC96-E49779057F3B}" dt="2023-10-20T16:58:24.091" v="51" actId="1076"/>
          <ac:picMkLst>
            <pc:docMk/>
            <pc:sldMk cId="1516455780" sldId="256"/>
            <ac:picMk id="6" creationId="{F782A080-B41A-6E50-2E0F-F6DAD88530FF}"/>
          </ac:picMkLst>
        </pc:picChg>
      </pc:sldChg>
      <pc:sldChg chg="addSp modSp mod">
        <pc:chgData name="Pierre Styfberg (RF/SISU)" userId="9248a8e0-cf5a-4ba2-897b-f20128439b4f" providerId="ADAL" clId="{E735E3B8-667F-4255-BC96-E49779057F3B}" dt="2023-10-23T10:19:13.889" v="1009" actId="20577"/>
        <pc:sldMkLst>
          <pc:docMk/>
          <pc:sldMk cId="3848129953" sldId="264"/>
        </pc:sldMkLst>
        <pc:spChg chg="mod">
          <ac:chgData name="Pierre Styfberg (RF/SISU)" userId="9248a8e0-cf5a-4ba2-897b-f20128439b4f" providerId="ADAL" clId="{E735E3B8-667F-4255-BC96-E49779057F3B}" dt="2023-10-23T10:18:35.347" v="1007" actId="27636"/>
          <ac:spMkLst>
            <pc:docMk/>
            <pc:sldMk cId="3848129953" sldId="264"/>
            <ac:spMk id="2" creationId="{EDEFC5DE-D258-9B9E-7139-4E1D86238051}"/>
          </ac:spMkLst>
        </pc:spChg>
        <pc:spChg chg="mod">
          <ac:chgData name="Pierre Styfberg (RF/SISU)" userId="9248a8e0-cf5a-4ba2-897b-f20128439b4f" providerId="ADAL" clId="{E735E3B8-667F-4255-BC96-E49779057F3B}" dt="2023-10-23T10:19:13.889" v="1009" actId="20577"/>
          <ac:spMkLst>
            <pc:docMk/>
            <pc:sldMk cId="3848129953" sldId="264"/>
            <ac:spMk id="3" creationId="{78A38C28-F5A5-8AB2-83FB-931E81B1181A}"/>
          </ac:spMkLst>
        </pc:spChg>
        <pc:picChg chg="add mod">
          <ac:chgData name="Pierre Styfberg (RF/SISU)" userId="9248a8e0-cf5a-4ba2-897b-f20128439b4f" providerId="ADAL" clId="{E735E3B8-667F-4255-BC96-E49779057F3B}" dt="2023-10-20T17:27:15.465" v="461"/>
          <ac:picMkLst>
            <pc:docMk/>
            <pc:sldMk cId="3848129953" sldId="264"/>
            <ac:picMk id="4" creationId="{49F9BBBC-F562-D611-95B4-F7A2817B5229}"/>
          </ac:picMkLst>
        </pc:picChg>
        <pc:picChg chg="add mod">
          <ac:chgData name="Pierre Styfberg (RF/SISU)" userId="9248a8e0-cf5a-4ba2-897b-f20128439b4f" providerId="ADAL" clId="{E735E3B8-667F-4255-BC96-E49779057F3B}" dt="2023-10-20T17:27:30.580" v="462"/>
          <ac:picMkLst>
            <pc:docMk/>
            <pc:sldMk cId="3848129953" sldId="264"/>
            <ac:picMk id="5" creationId="{94FC4D8F-2648-74C4-49E5-5A4D964122CF}"/>
          </ac:picMkLst>
        </pc:picChg>
      </pc:sldChg>
      <pc:sldChg chg="addSp delSp modSp mod">
        <pc:chgData name="Pierre Styfberg (RF/SISU)" userId="9248a8e0-cf5a-4ba2-897b-f20128439b4f" providerId="ADAL" clId="{E735E3B8-667F-4255-BC96-E49779057F3B}" dt="2023-10-25T06:57:19.203" v="1788" actId="20577"/>
        <pc:sldMkLst>
          <pc:docMk/>
          <pc:sldMk cId="3216425262" sldId="266"/>
        </pc:sldMkLst>
        <pc:spChg chg="mod">
          <ac:chgData name="Pierre Styfberg (RF/SISU)" userId="9248a8e0-cf5a-4ba2-897b-f20128439b4f" providerId="ADAL" clId="{E735E3B8-667F-4255-BC96-E49779057F3B}" dt="2023-10-23T09:34:01.743" v="560" actId="14100"/>
          <ac:spMkLst>
            <pc:docMk/>
            <pc:sldMk cId="3216425262" sldId="266"/>
            <ac:spMk id="2" creationId="{344CBEB3-8F4A-BD7C-36BD-7D54BE9B3A87}"/>
          </ac:spMkLst>
        </pc:spChg>
        <pc:spChg chg="mod">
          <ac:chgData name="Pierre Styfberg (RF/SISU)" userId="9248a8e0-cf5a-4ba2-897b-f20128439b4f" providerId="ADAL" clId="{E735E3B8-667F-4255-BC96-E49779057F3B}" dt="2023-10-25T06:57:19.203" v="1788" actId="20577"/>
          <ac:spMkLst>
            <pc:docMk/>
            <pc:sldMk cId="3216425262" sldId="266"/>
            <ac:spMk id="3" creationId="{C0B9B570-FDC0-2E2F-599E-AB8D956A8EA9}"/>
          </ac:spMkLst>
        </pc:spChg>
        <pc:picChg chg="add mod">
          <ac:chgData name="Pierre Styfberg (RF/SISU)" userId="9248a8e0-cf5a-4ba2-897b-f20128439b4f" providerId="ADAL" clId="{E735E3B8-667F-4255-BC96-E49779057F3B}" dt="2023-10-20T17:01:27.747" v="70" actId="1076"/>
          <ac:picMkLst>
            <pc:docMk/>
            <pc:sldMk cId="3216425262" sldId="266"/>
            <ac:picMk id="4" creationId="{436102EA-37A9-7570-1757-DD12EC3AFAE1}"/>
          </ac:picMkLst>
        </pc:picChg>
        <pc:picChg chg="del">
          <ac:chgData name="Pierre Styfberg (RF/SISU)" userId="9248a8e0-cf5a-4ba2-897b-f20128439b4f" providerId="ADAL" clId="{E735E3B8-667F-4255-BC96-E49779057F3B}" dt="2023-10-20T16:59:35.351" v="57" actId="478"/>
          <ac:picMkLst>
            <pc:docMk/>
            <pc:sldMk cId="3216425262" sldId="266"/>
            <ac:picMk id="5" creationId="{94503B84-87ED-6CE5-A063-E8BB9335EAEB}"/>
          </ac:picMkLst>
        </pc:picChg>
        <pc:picChg chg="add mod">
          <ac:chgData name="Pierre Styfberg (RF/SISU)" userId="9248a8e0-cf5a-4ba2-897b-f20128439b4f" providerId="ADAL" clId="{E735E3B8-667F-4255-BC96-E49779057F3B}" dt="2023-10-20T17:01:44.812" v="72" actId="1076"/>
          <ac:picMkLst>
            <pc:docMk/>
            <pc:sldMk cId="3216425262" sldId="266"/>
            <ac:picMk id="6" creationId="{B4BBEAC8-7781-C19E-4759-7CAF988920CB}"/>
          </ac:picMkLst>
        </pc:picChg>
        <pc:picChg chg="add mod">
          <ac:chgData name="Pierre Styfberg (RF/SISU)" userId="9248a8e0-cf5a-4ba2-897b-f20128439b4f" providerId="ADAL" clId="{E735E3B8-667F-4255-BC96-E49779057F3B}" dt="2023-10-20T17:02:04.883" v="74" actId="1076"/>
          <ac:picMkLst>
            <pc:docMk/>
            <pc:sldMk cId="3216425262" sldId="266"/>
            <ac:picMk id="7" creationId="{AB8A14C2-4DB0-8AF1-8148-A0F087F466AA}"/>
          </ac:picMkLst>
        </pc:picChg>
        <pc:picChg chg="add mod">
          <ac:chgData name="Pierre Styfberg (RF/SISU)" userId="9248a8e0-cf5a-4ba2-897b-f20128439b4f" providerId="ADAL" clId="{E735E3B8-667F-4255-BC96-E49779057F3B}" dt="2023-10-20T17:04:03.745" v="100" actId="1076"/>
          <ac:picMkLst>
            <pc:docMk/>
            <pc:sldMk cId="3216425262" sldId="266"/>
            <ac:picMk id="8" creationId="{84606704-6410-D770-A840-853DEA487FFF}"/>
          </ac:picMkLst>
        </pc:picChg>
      </pc:sldChg>
      <pc:sldChg chg="addSp delSp modSp mod chgLayout">
        <pc:chgData name="Pierre Styfberg (RF/SISU)" userId="9248a8e0-cf5a-4ba2-897b-f20128439b4f" providerId="ADAL" clId="{E735E3B8-667F-4255-BC96-E49779057F3B}" dt="2023-10-23T09:35:03.557" v="562" actId="255"/>
        <pc:sldMkLst>
          <pc:docMk/>
          <pc:sldMk cId="3972831246" sldId="267"/>
        </pc:sldMkLst>
        <pc:spChg chg="mod">
          <ac:chgData name="Pierre Styfberg (RF/SISU)" userId="9248a8e0-cf5a-4ba2-897b-f20128439b4f" providerId="ADAL" clId="{E735E3B8-667F-4255-BC96-E49779057F3B}" dt="2023-10-20T17:19:13.893" v="336" actId="27636"/>
          <ac:spMkLst>
            <pc:docMk/>
            <pc:sldMk cId="3972831246" sldId="267"/>
            <ac:spMk id="2" creationId="{709B2250-3416-C89F-9B86-0E07AC384631}"/>
          </ac:spMkLst>
        </pc:spChg>
        <pc:spChg chg="mod ord">
          <ac:chgData name="Pierre Styfberg (RF/SISU)" userId="9248a8e0-cf5a-4ba2-897b-f20128439b4f" providerId="ADAL" clId="{E735E3B8-667F-4255-BC96-E49779057F3B}" dt="2023-10-23T09:35:03.557" v="562" actId="255"/>
          <ac:spMkLst>
            <pc:docMk/>
            <pc:sldMk cId="3972831246" sldId="267"/>
            <ac:spMk id="3" creationId="{26D045D1-70B4-84A2-F76C-F8D7150EFD3D}"/>
          </ac:spMkLst>
        </pc:spChg>
        <pc:picChg chg="del">
          <ac:chgData name="Pierre Styfberg (RF/SISU)" userId="9248a8e0-cf5a-4ba2-897b-f20128439b4f" providerId="ADAL" clId="{E735E3B8-667F-4255-BC96-E49779057F3B}" dt="2023-10-20T17:05:46.142" v="193" actId="478"/>
          <ac:picMkLst>
            <pc:docMk/>
            <pc:sldMk cId="3972831246" sldId="267"/>
            <ac:picMk id="4" creationId="{22A355A0-9F9B-E55F-879E-05DDE6724B88}"/>
          </ac:picMkLst>
        </pc:picChg>
        <pc:picChg chg="del">
          <ac:chgData name="Pierre Styfberg (RF/SISU)" userId="9248a8e0-cf5a-4ba2-897b-f20128439b4f" providerId="ADAL" clId="{E735E3B8-667F-4255-BC96-E49779057F3B}" dt="2023-10-20T17:05:42.666" v="192" actId="478"/>
          <ac:picMkLst>
            <pc:docMk/>
            <pc:sldMk cId="3972831246" sldId="267"/>
            <ac:picMk id="5" creationId="{E5B4B82C-EE6A-7531-D60E-B25ED4AAFEB8}"/>
          </ac:picMkLst>
        </pc:picChg>
        <pc:picChg chg="add del mod">
          <ac:chgData name="Pierre Styfberg (RF/SISU)" userId="9248a8e0-cf5a-4ba2-897b-f20128439b4f" providerId="ADAL" clId="{E735E3B8-667F-4255-BC96-E49779057F3B}" dt="2023-10-20T17:08:15.575" v="208" actId="478"/>
          <ac:picMkLst>
            <pc:docMk/>
            <pc:sldMk cId="3972831246" sldId="267"/>
            <ac:picMk id="6" creationId="{8B4F756A-278D-852D-F120-BCCAE40CBF61}"/>
          </ac:picMkLst>
        </pc:picChg>
        <pc:picChg chg="add del mod">
          <ac:chgData name="Pierre Styfberg (RF/SISU)" userId="9248a8e0-cf5a-4ba2-897b-f20128439b4f" providerId="ADAL" clId="{E735E3B8-667F-4255-BC96-E49779057F3B}" dt="2023-10-20T17:08:23.971" v="210" actId="478"/>
          <ac:picMkLst>
            <pc:docMk/>
            <pc:sldMk cId="3972831246" sldId="267"/>
            <ac:picMk id="7" creationId="{A9BE6F3A-CA32-238C-092D-E8EF55AA6677}"/>
          </ac:picMkLst>
        </pc:picChg>
        <pc:picChg chg="add mod">
          <ac:chgData name="Pierre Styfberg (RF/SISU)" userId="9248a8e0-cf5a-4ba2-897b-f20128439b4f" providerId="ADAL" clId="{E735E3B8-667F-4255-BC96-E49779057F3B}" dt="2023-10-20T17:15:22.615" v="311" actId="1076"/>
          <ac:picMkLst>
            <pc:docMk/>
            <pc:sldMk cId="3972831246" sldId="267"/>
            <ac:picMk id="8" creationId="{3E4451E4-F9BB-5443-7EE0-97A0FE304612}"/>
          </ac:picMkLst>
        </pc:picChg>
      </pc:sldChg>
      <pc:sldChg chg="addSp modSp mod">
        <pc:chgData name="Pierre Styfberg (RF/SISU)" userId="9248a8e0-cf5a-4ba2-897b-f20128439b4f" providerId="ADAL" clId="{E735E3B8-667F-4255-BC96-E49779057F3B}" dt="2023-10-23T14:15:30.452" v="1180" actId="14100"/>
        <pc:sldMkLst>
          <pc:docMk/>
          <pc:sldMk cId="59938222" sldId="268"/>
        </pc:sldMkLst>
        <pc:spChg chg="mod">
          <ac:chgData name="Pierre Styfberg (RF/SISU)" userId="9248a8e0-cf5a-4ba2-897b-f20128439b4f" providerId="ADAL" clId="{E735E3B8-667F-4255-BC96-E49779057F3B}" dt="2023-10-23T10:20:22.250" v="1016" actId="14100"/>
          <ac:spMkLst>
            <pc:docMk/>
            <pc:sldMk cId="59938222" sldId="268"/>
            <ac:spMk id="2" creationId="{F9A830B2-0E33-53B0-6762-871EB329A899}"/>
          </ac:spMkLst>
        </pc:spChg>
        <pc:spChg chg="mod">
          <ac:chgData name="Pierre Styfberg (RF/SISU)" userId="9248a8e0-cf5a-4ba2-897b-f20128439b4f" providerId="ADAL" clId="{E735E3B8-667F-4255-BC96-E49779057F3B}" dt="2023-10-23T14:15:30.452" v="1180" actId="14100"/>
          <ac:spMkLst>
            <pc:docMk/>
            <pc:sldMk cId="59938222" sldId="268"/>
            <ac:spMk id="3" creationId="{5915EE97-E387-F7BE-A810-0DF33F6D1FFC}"/>
          </ac:spMkLst>
        </pc:spChg>
        <pc:picChg chg="add mod">
          <ac:chgData name="Pierre Styfberg (RF/SISU)" userId="9248a8e0-cf5a-4ba2-897b-f20128439b4f" providerId="ADAL" clId="{E735E3B8-667F-4255-BC96-E49779057F3B}" dt="2023-10-23T14:15:21.305" v="1179" actId="14100"/>
          <ac:picMkLst>
            <pc:docMk/>
            <pc:sldMk cId="59938222" sldId="268"/>
            <ac:picMk id="4" creationId="{DC34B53F-C083-2720-075B-573B83B6F5F7}"/>
          </ac:picMkLst>
        </pc:picChg>
        <pc:picChg chg="add mod">
          <ac:chgData name="Pierre Styfberg (RF/SISU)" userId="9248a8e0-cf5a-4ba2-897b-f20128439b4f" providerId="ADAL" clId="{E735E3B8-667F-4255-BC96-E49779057F3B}" dt="2023-10-23T14:14:37.455" v="1173" actId="14100"/>
          <ac:picMkLst>
            <pc:docMk/>
            <pc:sldMk cId="59938222" sldId="268"/>
            <ac:picMk id="5" creationId="{733F01A2-5273-5478-49EB-325FF1994F89}"/>
          </ac:picMkLst>
        </pc:picChg>
      </pc:sldChg>
      <pc:sldChg chg="modSp mod ord">
        <pc:chgData name="Pierre Styfberg (RF/SISU)" userId="9248a8e0-cf5a-4ba2-897b-f20128439b4f" providerId="ADAL" clId="{E735E3B8-667F-4255-BC96-E49779057F3B}" dt="2023-11-01T15:22:48.252" v="1871" actId="6549"/>
        <pc:sldMkLst>
          <pc:docMk/>
          <pc:sldMk cId="572147719" sldId="269"/>
        </pc:sldMkLst>
        <pc:spChg chg="mod">
          <ac:chgData name="Pierre Styfberg (RF/SISU)" userId="9248a8e0-cf5a-4ba2-897b-f20128439b4f" providerId="ADAL" clId="{E735E3B8-667F-4255-BC96-E49779057F3B}" dt="2023-10-23T10:21:47.349" v="1031" actId="20577"/>
          <ac:spMkLst>
            <pc:docMk/>
            <pc:sldMk cId="572147719" sldId="269"/>
            <ac:spMk id="2" creationId="{6491792A-E143-F249-D0DC-9BBE53E79C92}"/>
          </ac:spMkLst>
        </pc:spChg>
        <pc:spChg chg="mod">
          <ac:chgData name="Pierre Styfberg (RF/SISU)" userId="9248a8e0-cf5a-4ba2-897b-f20128439b4f" providerId="ADAL" clId="{E735E3B8-667F-4255-BC96-E49779057F3B}" dt="2023-11-01T15:22:48.252" v="1871" actId="6549"/>
          <ac:spMkLst>
            <pc:docMk/>
            <pc:sldMk cId="572147719" sldId="269"/>
            <ac:spMk id="3" creationId="{20B92655-C66A-80D2-C665-EA5C70FA8E10}"/>
          </ac:spMkLst>
        </pc:spChg>
      </pc:sldChg>
      <pc:sldChg chg="modSp mod ord">
        <pc:chgData name="Pierre Styfberg (RF/SISU)" userId="9248a8e0-cf5a-4ba2-897b-f20128439b4f" providerId="ADAL" clId="{E735E3B8-667F-4255-BC96-E49779057F3B}" dt="2023-11-01T15:23:50.727" v="1918" actId="20577"/>
        <pc:sldMkLst>
          <pc:docMk/>
          <pc:sldMk cId="984390785" sldId="270"/>
        </pc:sldMkLst>
        <pc:spChg chg="mod">
          <ac:chgData name="Pierre Styfberg (RF/SISU)" userId="9248a8e0-cf5a-4ba2-897b-f20128439b4f" providerId="ADAL" clId="{E735E3B8-667F-4255-BC96-E49779057F3B}" dt="2023-10-24T09:56:51.805" v="1576" actId="14100"/>
          <ac:spMkLst>
            <pc:docMk/>
            <pc:sldMk cId="984390785" sldId="270"/>
            <ac:spMk id="2" creationId="{F1FD87A5-DD15-D40A-1D22-A1DE319A0843}"/>
          </ac:spMkLst>
        </pc:spChg>
        <pc:spChg chg="mod">
          <ac:chgData name="Pierre Styfberg (RF/SISU)" userId="9248a8e0-cf5a-4ba2-897b-f20128439b4f" providerId="ADAL" clId="{E735E3B8-667F-4255-BC96-E49779057F3B}" dt="2023-11-01T15:23:50.727" v="1918" actId="20577"/>
          <ac:spMkLst>
            <pc:docMk/>
            <pc:sldMk cId="984390785" sldId="270"/>
            <ac:spMk id="3" creationId="{F2BE62C9-3E3C-6D15-4BC4-7C93CC881BD5}"/>
          </ac:spMkLst>
        </pc:spChg>
      </pc:sldChg>
      <pc:sldChg chg="modSp mod ord">
        <pc:chgData name="Pierre Styfberg (RF/SISU)" userId="9248a8e0-cf5a-4ba2-897b-f20128439b4f" providerId="ADAL" clId="{E735E3B8-667F-4255-BC96-E49779057F3B}" dt="2023-11-01T15:22:03.527" v="1836" actId="20577"/>
        <pc:sldMkLst>
          <pc:docMk/>
          <pc:sldMk cId="720825059" sldId="271"/>
        </pc:sldMkLst>
        <pc:spChg chg="mod">
          <ac:chgData name="Pierre Styfberg (RF/SISU)" userId="9248a8e0-cf5a-4ba2-897b-f20128439b4f" providerId="ADAL" clId="{E735E3B8-667F-4255-BC96-E49779057F3B}" dt="2023-10-23T10:08:17.715" v="790" actId="14100"/>
          <ac:spMkLst>
            <pc:docMk/>
            <pc:sldMk cId="720825059" sldId="271"/>
            <ac:spMk id="2" creationId="{785AFDF5-FDFA-03F5-4A99-D1249FE29FEA}"/>
          </ac:spMkLst>
        </pc:spChg>
        <pc:spChg chg="mod">
          <ac:chgData name="Pierre Styfberg (RF/SISU)" userId="9248a8e0-cf5a-4ba2-897b-f20128439b4f" providerId="ADAL" clId="{E735E3B8-667F-4255-BC96-E49779057F3B}" dt="2023-11-01T15:22:03.527" v="1836" actId="20577"/>
          <ac:spMkLst>
            <pc:docMk/>
            <pc:sldMk cId="720825059" sldId="271"/>
            <ac:spMk id="3" creationId="{E89AA9B7-0F8C-E6FF-86C9-26C399714287}"/>
          </ac:spMkLst>
        </pc:spChg>
      </pc:sldChg>
      <pc:sldChg chg="ord">
        <pc:chgData name="Pierre Styfberg (RF/SISU)" userId="9248a8e0-cf5a-4ba2-897b-f20128439b4f" providerId="ADAL" clId="{E735E3B8-667F-4255-BC96-E49779057F3B}" dt="2023-10-23T10:15:17.001" v="946"/>
        <pc:sldMkLst>
          <pc:docMk/>
          <pc:sldMk cId="3327242278" sldId="272"/>
        </pc:sldMkLst>
      </pc:sldChg>
      <pc:sldChg chg="addSp modSp mod">
        <pc:chgData name="Pierre Styfberg (RF/SISU)" userId="9248a8e0-cf5a-4ba2-897b-f20128439b4f" providerId="ADAL" clId="{E735E3B8-667F-4255-BC96-E49779057F3B}" dt="2023-10-23T09:36:51.940" v="583" actId="108"/>
        <pc:sldMkLst>
          <pc:docMk/>
          <pc:sldMk cId="652489419" sldId="273"/>
        </pc:sldMkLst>
        <pc:spChg chg="mod">
          <ac:chgData name="Pierre Styfberg (RF/SISU)" userId="9248a8e0-cf5a-4ba2-897b-f20128439b4f" providerId="ADAL" clId="{E735E3B8-667F-4255-BC96-E49779057F3B}" dt="2023-10-20T17:21:59.974" v="404" actId="27636"/>
          <ac:spMkLst>
            <pc:docMk/>
            <pc:sldMk cId="652489419" sldId="273"/>
            <ac:spMk id="2" creationId="{CD9143FD-213B-C955-DCDE-B47EB607965F}"/>
          </ac:spMkLst>
        </pc:spChg>
        <pc:spChg chg="mod">
          <ac:chgData name="Pierre Styfberg (RF/SISU)" userId="9248a8e0-cf5a-4ba2-897b-f20128439b4f" providerId="ADAL" clId="{E735E3B8-667F-4255-BC96-E49779057F3B}" dt="2023-10-23T09:36:51.940" v="583" actId="108"/>
          <ac:spMkLst>
            <pc:docMk/>
            <pc:sldMk cId="652489419" sldId="273"/>
            <ac:spMk id="3" creationId="{7F2D96E3-2ECB-419D-CC86-347BBB41E206}"/>
          </ac:spMkLst>
        </pc:spChg>
        <pc:picChg chg="add mod">
          <ac:chgData name="Pierre Styfberg (RF/SISU)" userId="9248a8e0-cf5a-4ba2-897b-f20128439b4f" providerId="ADAL" clId="{E735E3B8-667F-4255-BC96-E49779057F3B}" dt="2023-10-20T17:21:43.851" v="402" actId="14100"/>
          <ac:picMkLst>
            <pc:docMk/>
            <pc:sldMk cId="652489419" sldId="273"/>
            <ac:picMk id="4" creationId="{058EA2CB-3236-DEB1-AE0E-55C3125C5F5B}"/>
          </ac:picMkLst>
        </pc:picChg>
      </pc:sldChg>
      <pc:sldChg chg="modSp new mod ord">
        <pc:chgData name="Pierre Styfberg (RF/SISU)" userId="9248a8e0-cf5a-4ba2-897b-f20128439b4f" providerId="ADAL" clId="{E735E3B8-667F-4255-BC96-E49779057F3B}" dt="2023-11-01T15:21:36.089" v="1819" actId="20577"/>
        <pc:sldMkLst>
          <pc:docMk/>
          <pc:sldMk cId="2604749203" sldId="274"/>
        </pc:sldMkLst>
        <pc:spChg chg="mod">
          <ac:chgData name="Pierre Styfberg (RF/SISU)" userId="9248a8e0-cf5a-4ba2-897b-f20128439b4f" providerId="ADAL" clId="{E735E3B8-667F-4255-BC96-E49779057F3B}" dt="2023-10-23T10:11:52.723" v="859" actId="14100"/>
          <ac:spMkLst>
            <pc:docMk/>
            <pc:sldMk cId="2604749203" sldId="274"/>
            <ac:spMk id="2" creationId="{7B2DAA57-152C-0FFD-F220-D341C8F12053}"/>
          </ac:spMkLst>
        </pc:spChg>
        <pc:spChg chg="mod">
          <ac:chgData name="Pierre Styfberg (RF/SISU)" userId="9248a8e0-cf5a-4ba2-897b-f20128439b4f" providerId="ADAL" clId="{E735E3B8-667F-4255-BC96-E49779057F3B}" dt="2023-11-01T15:21:36.089" v="1819" actId="20577"/>
          <ac:spMkLst>
            <pc:docMk/>
            <pc:sldMk cId="2604749203" sldId="274"/>
            <ac:spMk id="3" creationId="{F19DFB1D-8BC0-261E-930C-EB8275061176}"/>
          </ac:spMkLst>
        </pc:spChg>
      </pc:sldChg>
      <pc:sldChg chg="modSp new mod ord">
        <pc:chgData name="Pierre Styfberg (RF/SISU)" userId="9248a8e0-cf5a-4ba2-897b-f20128439b4f" providerId="ADAL" clId="{E735E3B8-667F-4255-BC96-E49779057F3B}" dt="2023-10-24T09:25:48.233" v="1324" actId="20577"/>
        <pc:sldMkLst>
          <pc:docMk/>
          <pc:sldMk cId="2267471544" sldId="275"/>
        </pc:sldMkLst>
        <pc:spChg chg="mod">
          <ac:chgData name="Pierre Styfberg (RF/SISU)" userId="9248a8e0-cf5a-4ba2-897b-f20128439b4f" providerId="ADAL" clId="{E735E3B8-667F-4255-BC96-E49779057F3B}" dt="2023-10-24T09:25:00.441" v="1277" actId="14100"/>
          <ac:spMkLst>
            <pc:docMk/>
            <pc:sldMk cId="2267471544" sldId="275"/>
            <ac:spMk id="2" creationId="{7495D089-948D-0674-BB13-D2C4C46D3ECF}"/>
          </ac:spMkLst>
        </pc:spChg>
        <pc:spChg chg="mod">
          <ac:chgData name="Pierre Styfberg (RF/SISU)" userId="9248a8e0-cf5a-4ba2-897b-f20128439b4f" providerId="ADAL" clId="{E735E3B8-667F-4255-BC96-E49779057F3B}" dt="2023-10-24T09:25:48.233" v="1324" actId="20577"/>
          <ac:spMkLst>
            <pc:docMk/>
            <pc:sldMk cId="2267471544" sldId="275"/>
            <ac:spMk id="3" creationId="{299DF2BF-A7BE-4AD7-DF9E-849EB1D3864E}"/>
          </ac:spMkLst>
        </pc:spChg>
      </pc:sldChg>
      <pc:sldChg chg="modSp new mod ord">
        <pc:chgData name="Pierre Styfberg (RF/SISU)" userId="9248a8e0-cf5a-4ba2-897b-f20128439b4f" providerId="ADAL" clId="{E735E3B8-667F-4255-BC96-E49779057F3B}" dt="2023-10-24T10:05:28.585" v="1729" actId="20577"/>
        <pc:sldMkLst>
          <pc:docMk/>
          <pc:sldMk cId="2027422699" sldId="276"/>
        </pc:sldMkLst>
        <pc:spChg chg="mod">
          <ac:chgData name="Pierre Styfberg (RF/SISU)" userId="9248a8e0-cf5a-4ba2-897b-f20128439b4f" providerId="ADAL" clId="{E735E3B8-667F-4255-BC96-E49779057F3B}" dt="2023-10-24T09:27:33.617" v="1352" actId="14100"/>
          <ac:spMkLst>
            <pc:docMk/>
            <pc:sldMk cId="2027422699" sldId="276"/>
            <ac:spMk id="2" creationId="{D5D8345E-BA12-6009-84F3-BEEC40DEAEE1}"/>
          </ac:spMkLst>
        </pc:spChg>
        <pc:spChg chg="mod">
          <ac:chgData name="Pierre Styfberg (RF/SISU)" userId="9248a8e0-cf5a-4ba2-897b-f20128439b4f" providerId="ADAL" clId="{E735E3B8-667F-4255-BC96-E49779057F3B}" dt="2023-10-24T10:05:28.585" v="1729" actId="20577"/>
          <ac:spMkLst>
            <pc:docMk/>
            <pc:sldMk cId="2027422699" sldId="276"/>
            <ac:spMk id="3" creationId="{19FAA74A-CB92-4C0E-388D-6C55A09EBAFF}"/>
          </ac:spMkLst>
        </pc:spChg>
      </pc:sldChg>
      <pc:sldChg chg="new del">
        <pc:chgData name="Pierre Styfberg (RF/SISU)" userId="9248a8e0-cf5a-4ba2-897b-f20128439b4f" providerId="ADAL" clId="{E735E3B8-667F-4255-BC96-E49779057F3B}" dt="2023-10-24T09:32:31.920" v="1417" actId="47"/>
        <pc:sldMkLst>
          <pc:docMk/>
          <pc:sldMk cId="3961064233" sldId="277"/>
        </pc:sldMkLst>
      </pc:sldChg>
      <pc:sldChg chg="modSp add mod ord">
        <pc:chgData name="Pierre Styfberg (RF/SISU)" userId="9248a8e0-cf5a-4ba2-897b-f20128439b4f" providerId="ADAL" clId="{E735E3B8-667F-4255-BC96-E49779057F3B}" dt="2023-11-01T15:23:12.390" v="1888" actId="20577"/>
        <pc:sldMkLst>
          <pc:docMk/>
          <pc:sldMk cId="748285424" sldId="278"/>
        </pc:sldMkLst>
        <pc:spChg chg="mod">
          <ac:chgData name="Pierre Styfberg (RF/SISU)" userId="9248a8e0-cf5a-4ba2-897b-f20128439b4f" providerId="ADAL" clId="{E735E3B8-667F-4255-BC96-E49779057F3B}" dt="2023-11-01T15:23:12.390" v="1888" actId="20577"/>
          <ac:spMkLst>
            <pc:docMk/>
            <pc:sldMk cId="748285424" sldId="278"/>
            <ac:spMk id="3" creationId="{E89AA9B7-0F8C-E6FF-86C9-26C399714287}"/>
          </ac:spMkLst>
        </pc:spChg>
      </pc:sldChg>
      <pc:sldChg chg="modSp new mod">
        <pc:chgData name="Pierre Styfberg (RF/SISU)" userId="9248a8e0-cf5a-4ba2-897b-f20128439b4f" providerId="ADAL" clId="{E735E3B8-667F-4255-BC96-E49779057F3B}" dt="2023-10-24T10:08:46.334" v="1778" actId="20577"/>
        <pc:sldMkLst>
          <pc:docMk/>
          <pc:sldMk cId="455905522" sldId="279"/>
        </pc:sldMkLst>
        <pc:spChg chg="mod">
          <ac:chgData name="Pierre Styfberg (RF/SISU)" userId="9248a8e0-cf5a-4ba2-897b-f20128439b4f" providerId="ADAL" clId="{E735E3B8-667F-4255-BC96-E49779057F3B}" dt="2023-10-24T10:03:19.566" v="1683" actId="27636"/>
          <ac:spMkLst>
            <pc:docMk/>
            <pc:sldMk cId="455905522" sldId="279"/>
            <ac:spMk id="2" creationId="{4C6D93F8-7A1B-E7EE-A128-0FB23C229D3B}"/>
          </ac:spMkLst>
        </pc:spChg>
        <pc:spChg chg="mod">
          <ac:chgData name="Pierre Styfberg (RF/SISU)" userId="9248a8e0-cf5a-4ba2-897b-f20128439b4f" providerId="ADAL" clId="{E735E3B8-667F-4255-BC96-E49779057F3B}" dt="2023-10-24T10:08:46.334" v="1778" actId="20577"/>
          <ac:spMkLst>
            <pc:docMk/>
            <pc:sldMk cId="455905522" sldId="279"/>
            <ac:spMk id="3" creationId="{43AAD81D-5D9D-F637-E642-5B7727F6171C}"/>
          </ac:spMkLst>
        </pc:spChg>
      </pc:sldChg>
      <pc:sldChg chg="new del">
        <pc:chgData name="Pierre Styfberg (RF/SISU)" userId="9248a8e0-cf5a-4ba2-897b-f20128439b4f" providerId="ADAL" clId="{E735E3B8-667F-4255-BC96-E49779057F3B}" dt="2023-10-24T10:07:52.196" v="1734" actId="47"/>
        <pc:sldMkLst>
          <pc:docMk/>
          <pc:sldMk cId="1636454780" sldId="280"/>
        </pc:sldMkLst>
      </pc:sldChg>
      <pc:sldChg chg="add ord">
        <pc:chgData name="Pierre Styfberg (RF/SISU)" userId="9248a8e0-cf5a-4ba2-897b-f20128439b4f" providerId="ADAL" clId="{E735E3B8-667F-4255-BC96-E49779057F3B}" dt="2023-10-24T10:07:42.642" v="1733"/>
        <pc:sldMkLst>
          <pc:docMk/>
          <pc:sldMk cId="3073116532" sldId="281"/>
        </pc:sldMkLst>
      </pc:sldChg>
    </pc:docChg>
  </pc:docChgLst>
  <pc:docChgLst>
    <pc:chgData name="Pierre Styfberg (RF/SISU)" userId="9248a8e0-cf5a-4ba2-897b-f20128439b4f" providerId="ADAL" clId="{100F14CB-58B8-4A17-8BA1-3CE012CCE4CF}"/>
    <pc:docChg chg="custSel addSld delSld modSld">
      <pc:chgData name="Pierre Styfberg (RF/SISU)" userId="9248a8e0-cf5a-4ba2-897b-f20128439b4f" providerId="ADAL" clId="{100F14CB-58B8-4A17-8BA1-3CE012CCE4CF}" dt="2023-10-20T16:50:19.964" v="410" actId="20577"/>
      <pc:docMkLst>
        <pc:docMk/>
      </pc:docMkLst>
      <pc:sldChg chg="modSp del mod">
        <pc:chgData name="Pierre Styfberg (RF/SISU)" userId="9248a8e0-cf5a-4ba2-897b-f20128439b4f" providerId="ADAL" clId="{100F14CB-58B8-4A17-8BA1-3CE012CCE4CF}" dt="2023-10-20T16:42:02.977" v="21" actId="47"/>
        <pc:sldMkLst>
          <pc:docMk/>
          <pc:sldMk cId="1509265769" sldId="263"/>
        </pc:sldMkLst>
        <pc:spChg chg="mod">
          <ac:chgData name="Pierre Styfberg (RF/SISU)" userId="9248a8e0-cf5a-4ba2-897b-f20128439b4f" providerId="ADAL" clId="{100F14CB-58B8-4A17-8BA1-3CE012CCE4CF}" dt="2023-10-20T16:39:58.533" v="17" actId="27636"/>
          <ac:spMkLst>
            <pc:docMk/>
            <pc:sldMk cId="1509265769" sldId="263"/>
            <ac:spMk id="2" creationId="{1A9945C6-CBB3-689B-B974-80E2B4E0D5BA}"/>
          </ac:spMkLst>
        </pc:spChg>
      </pc:sldChg>
      <pc:sldChg chg="modSp mod">
        <pc:chgData name="Pierre Styfberg (RF/SISU)" userId="9248a8e0-cf5a-4ba2-897b-f20128439b4f" providerId="ADAL" clId="{100F14CB-58B8-4A17-8BA1-3CE012CCE4CF}" dt="2023-10-20T16:39:28.505" v="15" actId="20577"/>
        <pc:sldMkLst>
          <pc:docMk/>
          <pc:sldMk cId="3972831246" sldId="267"/>
        </pc:sldMkLst>
        <pc:spChg chg="mod">
          <ac:chgData name="Pierre Styfberg (RF/SISU)" userId="9248a8e0-cf5a-4ba2-897b-f20128439b4f" providerId="ADAL" clId="{100F14CB-58B8-4A17-8BA1-3CE012CCE4CF}" dt="2023-10-20T16:39:28.505" v="15" actId="20577"/>
          <ac:spMkLst>
            <pc:docMk/>
            <pc:sldMk cId="3972831246" sldId="267"/>
            <ac:spMk id="3" creationId="{26D045D1-70B4-84A2-F76C-F8D7150EFD3D}"/>
          </ac:spMkLst>
        </pc:spChg>
      </pc:sldChg>
      <pc:sldChg chg="modSp mod">
        <pc:chgData name="Pierre Styfberg (RF/SISU)" userId="9248a8e0-cf5a-4ba2-897b-f20128439b4f" providerId="ADAL" clId="{100F14CB-58B8-4A17-8BA1-3CE012CCE4CF}" dt="2023-10-20T16:48:38.388" v="325" actId="108"/>
        <pc:sldMkLst>
          <pc:docMk/>
          <pc:sldMk cId="59938222" sldId="268"/>
        </pc:sldMkLst>
        <pc:spChg chg="mod">
          <ac:chgData name="Pierre Styfberg (RF/SISU)" userId="9248a8e0-cf5a-4ba2-897b-f20128439b4f" providerId="ADAL" clId="{100F14CB-58B8-4A17-8BA1-3CE012CCE4CF}" dt="2023-10-20T16:48:38.388" v="325" actId="108"/>
          <ac:spMkLst>
            <pc:docMk/>
            <pc:sldMk cId="59938222" sldId="268"/>
            <ac:spMk id="3" creationId="{5915EE97-E387-F7BE-A810-0DF33F6D1FFC}"/>
          </ac:spMkLst>
        </pc:spChg>
      </pc:sldChg>
      <pc:sldChg chg="modSp mod">
        <pc:chgData name="Pierre Styfberg (RF/SISU)" userId="9248a8e0-cf5a-4ba2-897b-f20128439b4f" providerId="ADAL" clId="{100F14CB-58B8-4A17-8BA1-3CE012CCE4CF}" dt="2023-10-20T16:49:08.346" v="347" actId="20577"/>
        <pc:sldMkLst>
          <pc:docMk/>
          <pc:sldMk cId="984390785" sldId="270"/>
        </pc:sldMkLst>
        <pc:spChg chg="mod">
          <ac:chgData name="Pierre Styfberg (RF/SISU)" userId="9248a8e0-cf5a-4ba2-897b-f20128439b4f" providerId="ADAL" clId="{100F14CB-58B8-4A17-8BA1-3CE012CCE4CF}" dt="2023-10-20T16:49:08.346" v="347" actId="20577"/>
          <ac:spMkLst>
            <pc:docMk/>
            <pc:sldMk cId="984390785" sldId="270"/>
            <ac:spMk id="2" creationId="{F1FD87A5-DD15-D40A-1D22-A1DE319A0843}"/>
          </ac:spMkLst>
        </pc:spChg>
      </pc:sldChg>
      <pc:sldChg chg="modSp mod">
        <pc:chgData name="Pierre Styfberg (RF/SISU)" userId="9248a8e0-cf5a-4ba2-897b-f20128439b4f" providerId="ADAL" clId="{100F14CB-58B8-4A17-8BA1-3CE012CCE4CF}" dt="2023-10-20T16:50:19.964" v="410" actId="20577"/>
        <pc:sldMkLst>
          <pc:docMk/>
          <pc:sldMk cId="720825059" sldId="271"/>
        </pc:sldMkLst>
        <pc:spChg chg="mod">
          <ac:chgData name="Pierre Styfberg (RF/SISU)" userId="9248a8e0-cf5a-4ba2-897b-f20128439b4f" providerId="ADAL" clId="{100F14CB-58B8-4A17-8BA1-3CE012CCE4CF}" dt="2023-10-20T16:50:19.964" v="410" actId="20577"/>
          <ac:spMkLst>
            <pc:docMk/>
            <pc:sldMk cId="720825059" sldId="271"/>
            <ac:spMk id="3" creationId="{E89AA9B7-0F8C-E6FF-86C9-26C399714287}"/>
          </ac:spMkLst>
        </pc:spChg>
      </pc:sldChg>
      <pc:sldChg chg="modSp new mod">
        <pc:chgData name="Pierre Styfberg (RF/SISU)" userId="9248a8e0-cf5a-4ba2-897b-f20128439b4f" providerId="ADAL" clId="{100F14CB-58B8-4A17-8BA1-3CE012CCE4CF}" dt="2023-10-20T16:45:12.256" v="179" actId="20577"/>
        <pc:sldMkLst>
          <pc:docMk/>
          <pc:sldMk cId="652489419" sldId="273"/>
        </pc:sldMkLst>
        <pc:spChg chg="mod">
          <ac:chgData name="Pierre Styfberg (RF/SISU)" userId="9248a8e0-cf5a-4ba2-897b-f20128439b4f" providerId="ADAL" clId="{100F14CB-58B8-4A17-8BA1-3CE012CCE4CF}" dt="2023-10-20T16:41:43.406" v="20" actId="27636"/>
          <ac:spMkLst>
            <pc:docMk/>
            <pc:sldMk cId="652489419" sldId="273"/>
            <ac:spMk id="2" creationId="{CD9143FD-213B-C955-DCDE-B47EB607965F}"/>
          </ac:spMkLst>
        </pc:spChg>
        <pc:spChg chg="mod">
          <ac:chgData name="Pierre Styfberg (RF/SISU)" userId="9248a8e0-cf5a-4ba2-897b-f20128439b4f" providerId="ADAL" clId="{100F14CB-58B8-4A17-8BA1-3CE012CCE4CF}" dt="2023-10-20T16:45:12.256" v="179" actId="20577"/>
          <ac:spMkLst>
            <pc:docMk/>
            <pc:sldMk cId="652489419" sldId="273"/>
            <ac:spMk id="3" creationId="{7F2D96E3-2ECB-419D-CC86-347BBB41E20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98D14-5AE0-2888-6D3E-616C2F2EEB4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E99F40F3-E538-772F-8D83-9DF726B9C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7F28B02-ECBA-516E-F41C-3207FA35C602}"/>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5" name="Platshållare för sidfot 4">
            <a:extLst>
              <a:ext uri="{FF2B5EF4-FFF2-40B4-BE49-F238E27FC236}">
                <a16:creationId xmlns:a16="http://schemas.microsoft.com/office/drawing/2014/main" id="{6289A05E-D4A2-C3E2-28FB-8C70DDFEEDB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43783BC-28EA-C8D3-6258-FBB3631CA3BE}"/>
              </a:ext>
            </a:extLst>
          </p:cNvPr>
          <p:cNvSpPr>
            <a:spLocks noGrp="1"/>
          </p:cNvSpPr>
          <p:nvPr>
            <p:ph type="sldNum" sz="quarter" idx="12"/>
          </p:nvPr>
        </p:nvSpPr>
        <p:spPr/>
        <p:txBody>
          <a:bodyPr/>
          <a:lstStyle/>
          <a:p>
            <a:fld id="{C74D7D00-AD74-409F-B33E-846AD2E7EA7D}" type="slidenum">
              <a:rPr lang="sv-SE" smtClean="0"/>
              <a:t>‹#›</a:t>
            </a:fld>
            <a:endParaRPr lang="sv-SE"/>
          </a:p>
        </p:txBody>
      </p:sp>
      <p:pic>
        <p:nvPicPr>
          <p:cNvPr id="8" name="Bildobjekt 7">
            <a:extLst>
              <a:ext uri="{FF2B5EF4-FFF2-40B4-BE49-F238E27FC236}">
                <a16:creationId xmlns:a16="http://schemas.microsoft.com/office/drawing/2014/main" id="{11F4F606-B7C8-B9AE-D8B6-2C73297E27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04" y="136525"/>
            <a:ext cx="3113755" cy="782299"/>
          </a:xfrm>
          <a:prstGeom prst="rect">
            <a:avLst/>
          </a:prstGeom>
        </p:spPr>
      </p:pic>
    </p:spTree>
    <p:extLst>
      <p:ext uri="{BB962C8B-B14F-4D97-AF65-F5344CB8AC3E}">
        <p14:creationId xmlns:p14="http://schemas.microsoft.com/office/powerpoint/2010/main" val="22765892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CE3E2F6-64F5-F272-E997-269CA2210924}"/>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3" name="Platshållare för sidfot 2">
            <a:extLst>
              <a:ext uri="{FF2B5EF4-FFF2-40B4-BE49-F238E27FC236}">
                <a16:creationId xmlns:a16="http://schemas.microsoft.com/office/drawing/2014/main" id="{4B7B70D3-6094-0C53-6F45-B6003BB3A1E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B92FFFB-CFD0-7005-EA09-CEA2FE9F8AC0}"/>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45695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42862E-3A76-E6D9-4391-19A60901467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21FC515-9D92-634B-794F-A977188A3C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5DEC6AC-D767-DF9B-992E-6C71D3472FC2}"/>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5" name="Platshållare för sidfot 4">
            <a:extLst>
              <a:ext uri="{FF2B5EF4-FFF2-40B4-BE49-F238E27FC236}">
                <a16:creationId xmlns:a16="http://schemas.microsoft.com/office/drawing/2014/main" id="{7122A6EE-4666-BAAC-D10D-EEF54A36C3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5F9EC22-2737-5A54-D689-D346FD6FFE35}"/>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400497758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Avsnittsrubrik">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42862E-3A76-E6D9-4391-19A60901467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21FC515-9D92-634B-794F-A977188A3C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5DEC6AC-D767-DF9B-992E-6C71D3472FC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71D649-2B8B-478A-86B6-79CF0C31930F}" type="datetimeFigureOut">
              <a:rPr kumimoji="0" lang="sv-SE" sz="1200" b="0" i="0" u="none" strike="noStrike" kern="1200" cap="none" spc="0" normalizeH="0" baseline="0" noProof="0" smtClean="0">
                <a:ln>
                  <a:noFill/>
                </a:ln>
                <a:solidFill>
                  <a:prstClr val="white">
                    <a:tint val="75000"/>
                  </a:prstClr>
                </a:solidFill>
                <a:effectLst/>
                <a:uLnTx/>
                <a:uFillTx/>
                <a:latin typeface="Raleway"/>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2023-11-01</a:t>
            </a:fld>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
        <p:nvSpPr>
          <p:cNvPr id="5" name="Platshållare för sidfot 4">
            <a:extLst>
              <a:ext uri="{FF2B5EF4-FFF2-40B4-BE49-F238E27FC236}">
                <a16:creationId xmlns:a16="http://schemas.microsoft.com/office/drawing/2014/main" id="{7122A6EE-4666-BAAC-D10D-EEF54A36C3B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
        <p:nvSpPr>
          <p:cNvPr id="6" name="Platshållare för bildnummer 5">
            <a:extLst>
              <a:ext uri="{FF2B5EF4-FFF2-40B4-BE49-F238E27FC236}">
                <a16:creationId xmlns:a16="http://schemas.microsoft.com/office/drawing/2014/main" id="{A5F9EC22-2737-5A54-D689-D346FD6FFE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4D7D00-AD74-409F-B33E-846AD2E7EA7D}" type="slidenum">
              <a:rPr kumimoji="0" lang="sv-SE" sz="1200" b="0" i="0" u="none" strike="noStrike" kern="1200" cap="none" spc="0" normalizeH="0" baseline="0" noProof="0" smtClean="0">
                <a:ln>
                  <a:noFill/>
                </a:ln>
                <a:solidFill>
                  <a:prstClr val="white">
                    <a:tint val="75000"/>
                  </a:prstClr>
                </a:solidFill>
                <a:effectLst/>
                <a:uLnTx/>
                <a:uFillTx/>
                <a:latin typeface="Raleway"/>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Tree>
    <p:extLst>
      <p:ext uri="{BB962C8B-B14F-4D97-AF65-F5344CB8AC3E}">
        <p14:creationId xmlns:p14="http://schemas.microsoft.com/office/powerpoint/2010/main" val="274133879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BA879C-3961-84AF-5597-38528FE138A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F782849-2DA2-2BC6-9867-36AE9E31B14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0524C74-9DEA-1E2B-B46B-6DC1AA3DEE2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20CEDF4-06EC-7AFA-3785-E27D8985FCD3}"/>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6" name="Platshållare för sidfot 5">
            <a:extLst>
              <a:ext uri="{FF2B5EF4-FFF2-40B4-BE49-F238E27FC236}">
                <a16:creationId xmlns:a16="http://schemas.microsoft.com/office/drawing/2014/main" id="{4C144427-A149-B6F6-0109-78FCA283054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6A86855-ADC2-D345-FF9B-06BBD37576DF}"/>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1595039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954D74-CD1D-DE31-C898-475AEF8493C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1646BF5-2A11-22D6-7A37-DCDE1919E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6983A5E-F560-F0ED-94C9-4CDF39A8068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96EF954-9C10-B827-D271-C2E2837F1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D4F4989-D786-39A0-8EB0-12EF26BB40E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6083B16-D71D-83F1-5B9F-7C498D9BE4B7}"/>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8" name="Platshållare för sidfot 7">
            <a:extLst>
              <a:ext uri="{FF2B5EF4-FFF2-40B4-BE49-F238E27FC236}">
                <a16:creationId xmlns:a16="http://schemas.microsoft.com/office/drawing/2014/main" id="{18B9778E-BF24-5E11-566F-7D2F0B47679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1A509A9-2893-9F5B-5644-D3687BD4A48C}"/>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135195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7700B0-C1B7-FD16-C640-D5BB7D9D8D4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6B30FCE-75E1-A445-BBE7-0F8D702D1A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5EDBEDD9-4304-E63A-5448-4D742B1A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4702052-1CE9-F9F1-D04F-C8853950AA05}"/>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6" name="Platshållare för sidfot 5">
            <a:extLst>
              <a:ext uri="{FF2B5EF4-FFF2-40B4-BE49-F238E27FC236}">
                <a16:creationId xmlns:a16="http://schemas.microsoft.com/office/drawing/2014/main" id="{F58ED988-E48E-7671-E44E-515ACE39899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23E52C0-DB6B-AF00-F269-794D9D91BC4B}"/>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2734708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D22C3E-6FB3-6F46-BC97-EE685471C3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485367-F531-3E3A-C96A-D07EC4DB11B6}"/>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6774B5-1C33-4CE3-8F4A-216A1EFEF940}"/>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5" name="Platshållare för sidfot 4">
            <a:extLst>
              <a:ext uri="{FF2B5EF4-FFF2-40B4-BE49-F238E27FC236}">
                <a16:creationId xmlns:a16="http://schemas.microsoft.com/office/drawing/2014/main" id="{5EABFD22-6789-FFBF-89DD-C1A303D066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918DCB6-7F57-B069-12F7-C8095BE11264}"/>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2902938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83F3548-B120-62AE-CF00-445BC413D4C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F12816-46EB-6AA0-77FE-97C754CBC4E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98F437F-0ECA-EA5A-C8BF-0A2A34DB200D}"/>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5" name="Platshållare för sidfot 4">
            <a:extLst>
              <a:ext uri="{FF2B5EF4-FFF2-40B4-BE49-F238E27FC236}">
                <a16:creationId xmlns:a16="http://schemas.microsoft.com/office/drawing/2014/main" id="{143F2310-5939-1973-FAF6-F5EA6A9DFA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9D4C83D-62E2-38E3-C88F-9A8A0B0E2ED1}"/>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335848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Rubrikbild">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98D14-5AE0-2888-6D3E-616C2F2EEB4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E99F40F3-E538-772F-8D83-9DF726B9C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7F28B02-ECBA-516E-F41C-3207FA35C60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71D649-2B8B-478A-86B6-79CF0C31930F}" type="datetimeFigureOut">
              <a:rPr kumimoji="0" lang="sv-SE" sz="1200" b="0" i="0" u="none" strike="noStrike" kern="1200" cap="none" spc="0" normalizeH="0" baseline="0" noProof="0" smtClean="0">
                <a:ln>
                  <a:noFill/>
                </a:ln>
                <a:solidFill>
                  <a:prstClr val="white">
                    <a:tint val="75000"/>
                  </a:prstClr>
                </a:solidFill>
                <a:effectLst/>
                <a:uLnTx/>
                <a:uFillTx/>
                <a:latin typeface="Raleway"/>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2023-11-01</a:t>
            </a:fld>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
        <p:nvSpPr>
          <p:cNvPr id="5" name="Platshållare för sidfot 4">
            <a:extLst>
              <a:ext uri="{FF2B5EF4-FFF2-40B4-BE49-F238E27FC236}">
                <a16:creationId xmlns:a16="http://schemas.microsoft.com/office/drawing/2014/main" id="{6289A05E-D4A2-C3E2-28FB-8C70DDFEEDB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
        <p:nvSpPr>
          <p:cNvPr id="6" name="Platshållare för bildnummer 5">
            <a:extLst>
              <a:ext uri="{FF2B5EF4-FFF2-40B4-BE49-F238E27FC236}">
                <a16:creationId xmlns:a16="http://schemas.microsoft.com/office/drawing/2014/main" id="{943783BC-28EA-C8D3-6258-FBB3631CA3B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4D7D00-AD74-409F-B33E-846AD2E7EA7D}" type="slidenum">
              <a:rPr kumimoji="0" lang="sv-SE" sz="1200" b="0" i="0" u="none" strike="noStrike" kern="1200" cap="none" spc="0" normalizeH="0" baseline="0" noProof="0" smtClean="0">
                <a:ln>
                  <a:noFill/>
                </a:ln>
                <a:solidFill>
                  <a:prstClr val="white">
                    <a:tint val="75000"/>
                  </a:prstClr>
                </a:solidFill>
                <a:effectLst/>
                <a:uLnTx/>
                <a:uFillTx/>
                <a:latin typeface="Raleway"/>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pic>
        <p:nvPicPr>
          <p:cNvPr id="8" name="Bildobjekt 7">
            <a:extLst>
              <a:ext uri="{FF2B5EF4-FFF2-40B4-BE49-F238E27FC236}">
                <a16:creationId xmlns:a16="http://schemas.microsoft.com/office/drawing/2014/main" id="{11F4F606-B7C8-B9AE-D8B6-2C73297E27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04" y="136525"/>
            <a:ext cx="3113755" cy="782299"/>
          </a:xfrm>
          <a:prstGeom prst="rect">
            <a:avLst/>
          </a:prstGeom>
        </p:spPr>
      </p:pic>
    </p:spTree>
    <p:extLst>
      <p:ext uri="{BB962C8B-B14F-4D97-AF65-F5344CB8AC3E}">
        <p14:creationId xmlns:p14="http://schemas.microsoft.com/office/powerpoint/2010/main" val="38614380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3D73D5-E7FC-B78C-C138-29511521D5A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74E949-5FB9-F3FE-8E75-50046727420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BE2986-E472-215F-8C60-43B63DCD5DCE}"/>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5" name="Platshållare för sidfot 4">
            <a:extLst>
              <a:ext uri="{FF2B5EF4-FFF2-40B4-BE49-F238E27FC236}">
                <a16:creationId xmlns:a16="http://schemas.microsoft.com/office/drawing/2014/main" id="{2526B81E-B582-FFFE-36F1-4368B97DA7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0D0920A-47CA-CAF4-E39F-3A6FBAAEF0BD}"/>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9128469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Rubrik och innehåll">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3D73D5-E7FC-B78C-C138-29511521D5A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74E949-5FB9-F3FE-8E75-50046727420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BE2986-E472-215F-8C60-43B63DCD5DC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71D649-2B8B-478A-86B6-79CF0C31930F}" type="datetimeFigureOut">
              <a:rPr kumimoji="0" lang="sv-SE" sz="1200" b="0" i="0" u="none" strike="noStrike" kern="1200" cap="none" spc="0" normalizeH="0" baseline="0" noProof="0" smtClean="0">
                <a:ln>
                  <a:noFill/>
                </a:ln>
                <a:solidFill>
                  <a:prstClr val="white">
                    <a:tint val="75000"/>
                  </a:prstClr>
                </a:solidFill>
                <a:effectLst/>
                <a:uLnTx/>
                <a:uFillTx/>
                <a:latin typeface="Raleway"/>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2023-11-01</a:t>
            </a:fld>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
        <p:nvSpPr>
          <p:cNvPr id="5" name="Platshållare för sidfot 4">
            <a:extLst>
              <a:ext uri="{FF2B5EF4-FFF2-40B4-BE49-F238E27FC236}">
                <a16:creationId xmlns:a16="http://schemas.microsoft.com/office/drawing/2014/main" id="{2526B81E-B582-FFFE-36F1-4368B97DA75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
        <p:nvSpPr>
          <p:cNvPr id="6" name="Platshållare för bildnummer 5">
            <a:extLst>
              <a:ext uri="{FF2B5EF4-FFF2-40B4-BE49-F238E27FC236}">
                <a16:creationId xmlns:a16="http://schemas.microsoft.com/office/drawing/2014/main" id="{70D0920A-47CA-CAF4-E39F-3A6FBAAEF0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4D7D00-AD74-409F-B33E-846AD2E7EA7D}" type="slidenum">
              <a:rPr kumimoji="0" lang="sv-SE" sz="1200" b="0" i="0" u="none" strike="noStrike" kern="1200" cap="none" spc="0" normalizeH="0" baseline="0" noProof="0" smtClean="0">
                <a:ln>
                  <a:noFill/>
                </a:ln>
                <a:solidFill>
                  <a:prstClr val="white">
                    <a:tint val="75000"/>
                  </a:prstClr>
                </a:solidFill>
                <a:effectLst/>
                <a:uLnTx/>
                <a:uFillTx/>
                <a:latin typeface="Raleway"/>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prstClr val="white">
                  <a:tint val="75000"/>
                </a:prstClr>
              </a:solidFill>
              <a:effectLst/>
              <a:uLnTx/>
              <a:uFillTx/>
              <a:latin typeface="Raleway"/>
              <a:ea typeface="+mn-ea"/>
              <a:cs typeface="+mn-cs"/>
            </a:endParaRPr>
          </a:p>
        </p:txBody>
      </p:sp>
    </p:spTree>
    <p:extLst>
      <p:ext uri="{BB962C8B-B14F-4D97-AF65-F5344CB8AC3E}">
        <p14:creationId xmlns:p14="http://schemas.microsoft.com/office/powerpoint/2010/main" val="37156807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Text med bildtext">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436507-7DD8-7087-D035-0D8C9ED11FF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87BDCA2-8052-33C6-6C60-5CEECB4E6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3F7E68E-819B-6B73-F473-333526F61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BB1B63F-D15F-EECE-56F7-1E0CBF901C74}"/>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6" name="Platshållare för sidfot 5">
            <a:extLst>
              <a:ext uri="{FF2B5EF4-FFF2-40B4-BE49-F238E27FC236}">
                <a16:creationId xmlns:a16="http://schemas.microsoft.com/office/drawing/2014/main" id="{1F14CAFB-320D-9F8B-C33A-7D8273BAD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8C5540F-7A97-CEEA-A174-B764F4F8BE8F}"/>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33864559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1_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436507-7DD8-7087-D035-0D8C9ED11FF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87BDCA2-8052-33C6-6C60-5CEECB4E6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3F7E68E-819B-6B73-F473-333526F61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BB1B63F-D15F-EECE-56F7-1E0CBF901C7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71D649-2B8B-478A-86B6-79CF0C31930F}" type="datetimeFigureOut">
              <a:rPr kumimoji="0" lang="sv-SE" sz="1200" b="0" i="0" u="none" strike="noStrike" kern="1200" cap="none" spc="0" normalizeH="0" baseline="0" noProof="0" smtClean="0">
                <a:ln>
                  <a:noFill/>
                </a:ln>
                <a:solidFill>
                  <a:prstClr val="black">
                    <a:tint val="75000"/>
                  </a:prstClr>
                </a:solidFill>
                <a:effectLst/>
                <a:uLnTx/>
                <a:uFillTx/>
                <a:latin typeface="Raleway"/>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2023-11-01</a:t>
            </a:fld>
            <a:endParaRPr kumimoji="0" lang="sv-SE" sz="1200" b="0" i="0" u="none" strike="noStrike" kern="1200" cap="none" spc="0" normalizeH="0" baseline="0" noProof="0">
              <a:ln>
                <a:noFill/>
              </a:ln>
              <a:solidFill>
                <a:prstClr val="black">
                  <a:tint val="75000"/>
                </a:prstClr>
              </a:solidFill>
              <a:effectLst/>
              <a:uLnTx/>
              <a:uFillTx/>
              <a:latin typeface="Raleway"/>
              <a:ea typeface="+mn-ea"/>
              <a:cs typeface="+mn-cs"/>
            </a:endParaRPr>
          </a:p>
        </p:txBody>
      </p:sp>
      <p:sp>
        <p:nvSpPr>
          <p:cNvPr id="6" name="Platshållare för sidfot 5">
            <a:extLst>
              <a:ext uri="{FF2B5EF4-FFF2-40B4-BE49-F238E27FC236}">
                <a16:creationId xmlns:a16="http://schemas.microsoft.com/office/drawing/2014/main" id="{1F14CAFB-320D-9F8B-C33A-7D8273BAD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Raleway"/>
              <a:ea typeface="+mn-ea"/>
              <a:cs typeface="+mn-cs"/>
            </a:endParaRPr>
          </a:p>
        </p:txBody>
      </p:sp>
      <p:sp>
        <p:nvSpPr>
          <p:cNvPr id="7" name="Platshållare för bildnummer 6">
            <a:extLst>
              <a:ext uri="{FF2B5EF4-FFF2-40B4-BE49-F238E27FC236}">
                <a16:creationId xmlns:a16="http://schemas.microsoft.com/office/drawing/2014/main" id="{F8C5540F-7A97-CEEA-A174-B764F4F8BE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4D7D00-AD74-409F-B33E-846AD2E7EA7D}" type="slidenum">
              <a:rPr kumimoji="0" lang="sv-SE" sz="1200" b="0" i="0" u="none" strike="noStrike" kern="1200" cap="none" spc="0" normalizeH="0" baseline="0" noProof="0" smtClean="0">
                <a:ln>
                  <a:noFill/>
                </a:ln>
                <a:solidFill>
                  <a:prstClr val="black">
                    <a:tint val="75000"/>
                  </a:prstClr>
                </a:solidFill>
                <a:effectLst/>
                <a:uLnTx/>
                <a:uFillTx/>
                <a:latin typeface="Raleway"/>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prstClr val="black">
                  <a:tint val="75000"/>
                </a:prstClr>
              </a:solidFill>
              <a:effectLst/>
              <a:uLnTx/>
              <a:uFillTx/>
              <a:latin typeface="Raleway"/>
              <a:ea typeface="+mn-ea"/>
              <a:cs typeface="+mn-cs"/>
            </a:endParaRPr>
          </a:p>
        </p:txBody>
      </p:sp>
    </p:spTree>
    <p:extLst>
      <p:ext uri="{BB962C8B-B14F-4D97-AF65-F5344CB8AC3E}">
        <p14:creationId xmlns:p14="http://schemas.microsoft.com/office/powerpoint/2010/main" val="183115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EF9F06-8642-E625-6F2D-457D07D0979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A7DE22E-2E16-9731-0AA1-622DBD0D8F0A}"/>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4" name="Platshållare för sidfot 3">
            <a:extLst>
              <a:ext uri="{FF2B5EF4-FFF2-40B4-BE49-F238E27FC236}">
                <a16:creationId xmlns:a16="http://schemas.microsoft.com/office/drawing/2014/main" id="{80928ECD-DB18-F67F-D976-8141AE59FEB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40A0E7B-1C6C-7EA3-39DA-3038E5190F28}"/>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559843477"/>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CAB4F1-99E7-20FB-286C-A5A06FD655A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D35FD2B-5EDA-3433-A958-3A9D9D46A0C5}"/>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4" name="Platshållare för sidfot 3">
            <a:extLst>
              <a:ext uri="{FF2B5EF4-FFF2-40B4-BE49-F238E27FC236}">
                <a16:creationId xmlns:a16="http://schemas.microsoft.com/office/drawing/2014/main" id="{315469CD-3A52-D2B1-A175-47828B1F93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5A68E7D-B3CC-0F2A-3BD5-75D54DDB0814}"/>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255167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bg>
      <p:bgRef idx="1001">
        <a:schemeClr val="bg1"/>
      </p:bgRef>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CE3E2F6-64F5-F272-E997-269CA2210924}"/>
              </a:ext>
            </a:extLst>
          </p:cNvPr>
          <p:cNvSpPr>
            <a:spLocks noGrp="1"/>
          </p:cNvSpPr>
          <p:nvPr>
            <p:ph type="dt" sz="half" idx="10"/>
          </p:nvPr>
        </p:nvSpPr>
        <p:spPr/>
        <p:txBody>
          <a:bodyPr/>
          <a:lstStyle/>
          <a:p>
            <a:fld id="{8B71D649-2B8B-478A-86B6-79CF0C31930F}" type="datetimeFigureOut">
              <a:rPr lang="sv-SE" smtClean="0"/>
              <a:t>2023-11-01</a:t>
            </a:fld>
            <a:endParaRPr lang="sv-SE"/>
          </a:p>
        </p:txBody>
      </p:sp>
      <p:sp>
        <p:nvSpPr>
          <p:cNvPr id="3" name="Platshållare för sidfot 2">
            <a:extLst>
              <a:ext uri="{FF2B5EF4-FFF2-40B4-BE49-F238E27FC236}">
                <a16:creationId xmlns:a16="http://schemas.microsoft.com/office/drawing/2014/main" id="{4B7B70D3-6094-0C53-6F45-B6003BB3A1E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B92FFFB-CFD0-7005-EA09-CEA2FE9F8AC0}"/>
              </a:ext>
            </a:extLst>
          </p:cNvPr>
          <p:cNvSpPr>
            <a:spLocks noGrp="1"/>
          </p:cNvSpPr>
          <p:nvPr>
            <p:ph type="sldNum" sz="quarter" idx="12"/>
          </p:nvPr>
        </p:nvSpPr>
        <p:spPr/>
        <p:txBody>
          <a:bodyPr/>
          <a:lstStyle/>
          <a:p>
            <a:fld id="{C74D7D00-AD74-409F-B33E-846AD2E7EA7D}" type="slidenum">
              <a:rPr lang="sv-SE" smtClean="0"/>
              <a:t>‹#›</a:t>
            </a:fld>
            <a:endParaRPr lang="sv-SE"/>
          </a:p>
        </p:txBody>
      </p:sp>
    </p:spTree>
    <p:extLst>
      <p:ext uri="{BB962C8B-B14F-4D97-AF65-F5344CB8AC3E}">
        <p14:creationId xmlns:p14="http://schemas.microsoft.com/office/powerpoint/2010/main" val="85685192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DB3AD3A-D7F6-FFAF-1B77-103DB3468E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C28325-556A-FE26-9D1A-14911C98DF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2100D28-E9A7-B608-D892-09EC06A9D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1D649-2B8B-478A-86B6-79CF0C31930F}" type="datetimeFigureOut">
              <a:rPr lang="sv-SE" smtClean="0"/>
              <a:t>2023-11-01</a:t>
            </a:fld>
            <a:endParaRPr lang="sv-SE"/>
          </a:p>
        </p:txBody>
      </p:sp>
      <p:sp>
        <p:nvSpPr>
          <p:cNvPr id="5" name="Platshållare för sidfot 4">
            <a:extLst>
              <a:ext uri="{FF2B5EF4-FFF2-40B4-BE49-F238E27FC236}">
                <a16:creationId xmlns:a16="http://schemas.microsoft.com/office/drawing/2014/main" id="{170A4BBC-37B3-59A0-75D5-0C86A30197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640C35A-FDBE-EE87-4E7D-422F283AC5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D7D00-AD74-409F-B33E-846AD2E7EA7D}" type="slidenum">
              <a:rPr lang="sv-SE" smtClean="0"/>
              <a:t>‹#›</a:t>
            </a:fld>
            <a:endParaRPr lang="sv-SE"/>
          </a:p>
        </p:txBody>
      </p:sp>
    </p:spTree>
    <p:extLst>
      <p:ext uri="{BB962C8B-B14F-4D97-AF65-F5344CB8AC3E}">
        <p14:creationId xmlns:p14="http://schemas.microsoft.com/office/powerpoint/2010/main" val="2661975589"/>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6" r:id="rId4"/>
    <p:sldLayoutId id="2147483656" r:id="rId5"/>
    <p:sldLayoutId id="2147483669" r:id="rId6"/>
    <p:sldLayoutId id="2147483654" r:id="rId7"/>
    <p:sldLayoutId id="2147483661" r:id="rId8"/>
    <p:sldLayoutId id="2147483655" r:id="rId9"/>
    <p:sldLayoutId id="2147483660" r:id="rId10"/>
    <p:sldLayoutId id="2147483651" r:id="rId11"/>
    <p:sldLayoutId id="2147483667" r:id="rId12"/>
    <p:sldLayoutId id="2147483652" r:id="rId13"/>
    <p:sldLayoutId id="2147483653"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9F336E-661F-6FE6-C97A-6DD9CA4D347E}"/>
              </a:ext>
            </a:extLst>
          </p:cNvPr>
          <p:cNvSpPr>
            <a:spLocks noGrp="1"/>
          </p:cNvSpPr>
          <p:nvPr>
            <p:ph type="ctrTitle"/>
          </p:nvPr>
        </p:nvSpPr>
        <p:spPr>
          <a:xfrm>
            <a:off x="596349" y="1122363"/>
            <a:ext cx="5692692" cy="1712277"/>
          </a:xfrm>
        </p:spPr>
        <p:txBody>
          <a:bodyPr>
            <a:normAutofit fontScale="90000"/>
          </a:bodyPr>
          <a:lstStyle/>
          <a:p>
            <a:r>
              <a:rPr lang="en-US" sz="6000" b="1" dirty="0"/>
              <a:t>Lärgrupp </a:t>
            </a:r>
            <a:r>
              <a:rPr lang="en-US" sz="6000" b="1" dirty="0" err="1"/>
              <a:t>rörlighetsträning</a:t>
            </a:r>
            <a:endParaRPr lang="sv-SE" dirty="0"/>
          </a:p>
        </p:txBody>
      </p:sp>
      <p:sp>
        <p:nvSpPr>
          <p:cNvPr id="3" name="Underrubrik 2">
            <a:extLst>
              <a:ext uri="{FF2B5EF4-FFF2-40B4-BE49-F238E27FC236}">
                <a16:creationId xmlns:a16="http://schemas.microsoft.com/office/drawing/2014/main" id="{1D4BE173-1B48-E579-844E-0090330384A5}"/>
              </a:ext>
            </a:extLst>
          </p:cNvPr>
          <p:cNvSpPr>
            <a:spLocks noGrp="1"/>
          </p:cNvSpPr>
          <p:nvPr>
            <p:ph type="subTitle" idx="1"/>
          </p:nvPr>
        </p:nvSpPr>
        <p:spPr>
          <a:xfrm>
            <a:off x="6644640" y="1330961"/>
            <a:ext cx="5130800" cy="1712278"/>
          </a:xfrm>
        </p:spPr>
        <p:txBody>
          <a:bodyPr>
            <a:normAutofit fontScale="55000" lnSpcReduction="20000"/>
          </a:bodyPr>
          <a:lstStyle/>
          <a:p>
            <a:pPr algn="l"/>
            <a:r>
              <a:rPr lang="en-US" sz="5400" b="1" dirty="0">
                <a:latin typeface="+mj-lt"/>
                <a:ea typeface="+mj-ea"/>
                <a:cs typeface="+mj-cs"/>
              </a:rPr>
              <a:t>Lärgruppsmaterialet ger dig tips, </a:t>
            </a:r>
            <a:r>
              <a:rPr lang="en-US" sz="5400" b="1" dirty="0" err="1">
                <a:latin typeface="+mj-lt"/>
                <a:ea typeface="+mj-ea"/>
                <a:cs typeface="+mj-cs"/>
              </a:rPr>
              <a:t>kunskap</a:t>
            </a:r>
            <a:r>
              <a:rPr lang="en-US" sz="5400" b="1" dirty="0">
                <a:latin typeface="+mj-lt"/>
                <a:ea typeface="+mj-ea"/>
                <a:cs typeface="+mj-cs"/>
              </a:rPr>
              <a:t>, </a:t>
            </a:r>
            <a:r>
              <a:rPr lang="en-US" sz="5400" b="1" dirty="0" err="1">
                <a:latin typeface="+mj-lt"/>
                <a:ea typeface="+mj-ea"/>
                <a:cs typeface="+mj-cs"/>
              </a:rPr>
              <a:t>förståelse</a:t>
            </a:r>
            <a:r>
              <a:rPr lang="en-US" sz="5400" b="1" dirty="0">
                <a:latin typeface="+mj-lt"/>
                <a:ea typeface="+mj-ea"/>
                <a:cs typeface="+mj-cs"/>
              </a:rPr>
              <a:t> </a:t>
            </a:r>
            <a:r>
              <a:rPr lang="en-US" sz="5400" b="1" dirty="0" err="1">
                <a:latin typeface="+mj-lt"/>
                <a:ea typeface="+mj-ea"/>
                <a:cs typeface="+mj-cs"/>
              </a:rPr>
              <a:t>och</a:t>
            </a:r>
            <a:r>
              <a:rPr lang="en-US" sz="5400" b="1" dirty="0">
                <a:latin typeface="+mj-lt"/>
                <a:ea typeface="+mj-ea"/>
                <a:cs typeface="+mj-cs"/>
              </a:rPr>
              <a:t> inspiration för </a:t>
            </a:r>
            <a:r>
              <a:rPr lang="en-US" sz="5400" b="1" dirty="0" err="1">
                <a:latin typeface="+mj-lt"/>
                <a:ea typeface="+mj-ea"/>
                <a:cs typeface="+mj-cs"/>
              </a:rPr>
              <a:t>hur</a:t>
            </a:r>
            <a:r>
              <a:rPr lang="en-US" sz="5400" b="1" dirty="0">
                <a:latin typeface="+mj-lt"/>
                <a:ea typeface="+mj-ea"/>
                <a:cs typeface="+mj-cs"/>
              </a:rPr>
              <a:t> du </a:t>
            </a:r>
            <a:r>
              <a:rPr lang="en-US" sz="5400" b="1" dirty="0" err="1">
                <a:latin typeface="+mj-lt"/>
                <a:ea typeface="+mj-ea"/>
                <a:cs typeface="+mj-cs"/>
              </a:rPr>
              <a:t>kan</a:t>
            </a:r>
            <a:r>
              <a:rPr lang="en-US" sz="5400" b="1" dirty="0">
                <a:latin typeface="+mj-lt"/>
                <a:ea typeface="+mj-ea"/>
                <a:cs typeface="+mj-cs"/>
              </a:rPr>
              <a:t> </a:t>
            </a:r>
            <a:r>
              <a:rPr lang="en-US" sz="5400" b="1" dirty="0" err="1">
                <a:latin typeface="+mj-lt"/>
                <a:ea typeface="+mj-ea"/>
                <a:cs typeface="+mj-cs"/>
              </a:rPr>
              <a:t>bedriva</a:t>
            </a:r>
            <a:r>
              <a:rPr lang="en-US" sz="5400" b="1" dirty="0">
                <a:latin typeface="+mj-lt"/>
                <a:ea typeface="+mj-ea"/>
                <a:cs typeface="+mj-cs"/>
              </a:rPr>
              <a:t> </a:t>
            </a:r>
            <a:r>
              <a:rPr lang="en-US" sz="5400" b="1" dirty="0" err="1">
                <a:latin typeface="+mj-lt"/>
                <a:ea typeface="+mj-ea"/>
                <a:cs typeface="+mj-cs"/>
              </a:rPr>
              <a:t>rörlighetsträning</a:t>
            </a:r>
            <a:endParaRPr lang="en-US" sz="5400" b="1" dirty="0">
              <a:latin typeface="+mj-lt"/>
              <a:ea typeface="+mj-ea"/>
              <a:cs typeface="+mj-cs"/>
            </a:endParaRPr>
          </a:p>
          <a:p>
            <a:pPr algn="l"/>
            <a:endParaRPr lang="sv-SE" dirty="0">
              <a:latin typeface="+mj-lt"/>
            </a:endParaRPr>
          </a:p>
        </p:txBody>
      </p:sp>
      <p:pic>
        <p:nvPicPr>
          <p:cNvPr id="4" name="Picture 4" descr="bildbanksillustrationer, clip art samt tecknat material och ikoner med glad björn stretching - wild thing yoga pose">
            <a:extLst>
              <a:ext uri="{FF2B5EF4-FFF2-40B4-BE49-F238E27FC236}">
                <a16:creationId xmlns:a16="http://schemas.microsoft.com/office/drawing/2014/main" id="{C1E31CB7-6D20-C022-FE75-1AE49A30F46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74800" y="3481922"/>
            <a:ext cx="3581402" cy="25427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116 bilder, fotografier och illustrationer med Wild Thing Yoga Pose - Getty  Images">
            <a:extLst>
              <a:ext uri="{FF2B5EF4-FFF2-40B4-BE49-F238E27FC236}">
                <a16:creationId xmlns:a16="http://schemas.microsoft.com/office/drawing/2014/main" id="{F782A080-B41A-6E50-2E0F-F6DAD88530F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95675" y="3429000"/>
            <a:ext cx="3666966" cy="2595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45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A830B2-0E33-53B0-6762-871EB329A899}"/>
              </a:ext>
            </a:extLst>
          </p:cNvPr>
          <p:cNvSpPr>
            <a:spLocks noGrp="1"/>
          </p:cNvSpPr>
          <p:nvPr>
            <p:ph type="ctrTitle"/>
          </p:nvPr>
        </p:nvSpPr>
        <p:spPr>
          <a:xfrm>
            <a:off x="428625" y="1122363"/>
            <a:ext cx="11649075" cy="1163637"/>
          </a:xfrm>
        </p:spPr>
        <p:txBody>
          <a:bodyPr>
            <a:normAutofit/>
          </a:bodyPr>
          <a:lstStyle/>
          <a:p>
            <a:pPr algn="l"/>
            <a:r>
              <a:rPr lang="sv-SE" sz="4400" dirty="0">
                <a:cs typeface="Arial" panose="020B0604020202020204" pitchFamily="34" charset="0"/>
              </a:rPr>
              <a:t>Stretch av </a:t>
            </a:r>
            <a:r>
              <a:rPr lang="sv-SE" sz="4400" dirty="0" err="1">
                <a:cs typeface="Arial" panose="020B0604020202020204" pitchFamily="34" charset="0"/>
              </a:rPr>
              <a:t>höftböjare</a:t>
            </a:r>
            <a:r>
              <a:rPr lang="sv-SE" sz="4400" dirty="0">
                <a:cs typeface="Arial" panose="020B0604020202020204" pitchFamily="34" charset="0"/>
              </a:rPr>
              <a:t> respektive “Rumpan”</a:t>
            </a:r>
          </a:p>
        </p:txBody>
      </p:sp>
      <p:sp>
        <p:nvSpPr>
          <p:cNvPr id="3" name="Underrubrik 2">
            <a:extLst>
              <a:ext uri="{FF2B5EF4-FFF2-40B4-BE49-F238E27FC236}">
                <a16:creationId xmlns:a16="http://schemas.microsoft.com/office/drawing/2014/main" id="{5915EE97-E387-F7BE-A810-0DF33F6D1FFC}"/>
              </a:ext>
            </a:extLst>
          </p:cNvPr>
          <p:cNvSpPr>
            <a:spLocks noGrp="1"/>
          </p:cNvSpPr>
          <p:nvPr>
            <p:ph type="subTitle" idx="1"/>
          </p:nvPr>
        </p:nvSpPr>
        <p:spPr>
          <a:xfrm>
            <a:off x="3819525" y="3009900"/>
            <a:ext cx="4205440" cy="2027409"/>
          </a:xfrm>
        </p:spPr>
        <p:txBody>
          <a:bodyPr>
            <a:normAutofit/>
          </a:bodyPr>
          <a:lstStyle/>
          <a:p>
            <a:r>
              <a:rPr lang="sv-SE" sz="2800" dirty="0" err="1">
                <a:latin typeface="+mj-lt"/>
              </a:rPr>
              <a:t>Strecha</a:t>
            </a:r>
            <a:r>
              <a:rPr lang="sv-SE" sz="2800" dirty="0">
                <a:latin typeface="+mj-lt"/>
              </a:rPr>
              <a:t> muskeln och försök att hålla positionen i 30-40 sekunder</a:t>
            </a:r>
          </a:p>
          <a:p>
            <a:endParaRPr lang="sv-SE" dirty="0"/>
          </a:p>
        </p:txBody>
      </p:sp>
      <p:pic>
        <p:nvPicPr>
          <p:cNvPr id="4" name="Picture 2" descr="Stretcha höften och rumpan - 4 effektiva övninga | Hälsoliv">
            <a:extLst>
              <a:ext uri="{FF2B5EF4-FFF2-40B4-BE49-F238E27FC236}">
                <a16:creationId xmlns:a16="http://schemas.microsoft.com/office/drawing/2014/main" id="{DC34B53F-C083-2720-075B-573B83B6F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4965" y="2828925"/>
            <a:ext cx="3943543" cy="220838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tretching framsida lår - Aktiv Rehab">
            <a:extLst>
              <a:ext uri="{FF2B5EF4-FFF2-40B4-BE49-F238E27FC236}">
                <a16:creationId xmlns:a16="http://schemas.microsoft.com/office/drawing/2014/main" id="{733F01A2-5273-5478-49EB-325FF1994F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769" y="2762250"/>
            <a:ext cx="3243169" cy="2275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3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D8345E-BA12-6009-84F3-BEEC40DEAEE1}"/>
              </a:ext>
            </a:extLst>
          </p:cNvPr>
          <p:cNvSpPr>
            <a:spLocks noGrp="1"/>
          </p:cNvSpPr>
          <p:nvPr>
            <p:ph type="ctrTitle"/>
          </p:nvPr>
        </p:nvSpPr>
        <p:spPr>
          <a:xfrm>
            <a:off x="1524000" y="1122363"/>
            <a:ext cx="9144000" cy="1058862"/>
          </a:xfrm>
        </p:spPr>
        <p:txBody>
          <a:bodyPr>
            <a:normAutofit/>
          </a:bodyPr>
          <a:lstStyle/>
          <a:p>
            <a:r>
              <a:rPr lang="sv-SE" sz="5400" dirty="0"/>
              <a:t>Andra rörlighetsmetoder</a:t>
            </a:r>
          </a:p>
        </p:txBody>
      </p:sp>
      <p:sp>
        <p:nvSpPr>
          <p:cNvPr id="3" name="Underrubrik 2">
            <a:extLst>
              <a:ext uri="{FF2B5EF4-FFF2-40B4-BE49-F238E27FC236}">
                <a16:creationId xmlns:a16="http://schemas.microsoft.com/office/drawing/2014/main" id="{19FAA74A-CB92-4C0E-388D-6C55A09EBAFF}"/>
              </a:ext>
            </a:extLst>
          </p:cNvPr>
          <p:cNvSpPr>
            <a:spLocks noGrp="1"/>
          </p:cNvSpPr>
          <p:nvPr>
            <p:ph type="subTitle" idx="1"/>
          </p:nvPr>
        </p:nvSpPr>
        <p:spPr>
          <a:xfrm>
            <a:off x="1524000" y="2609850"/>
            <a:ext cx="9144000" cy="3429000"/>
          </a:xfrm>
        </p:spPr>
        <p:txBody>
          <a:bodyPr>
            <a:normAutofit/>
          </a:bodyPr>
          <a:lstStyle/>
          <a:p>
            <a:pPr algn="l"/>
            <a:r>
              <a:rPr lang="sv-SE" sz="2800" dirty="0">
                <a:latin typeface="+mj-lt"/>
              </a:rPr>
              <a:t>Undersök och prova på följande rörlighetsmetoder:</a:t>
            </a:r>
          </a:p>
          <a:p>
            <a:pPr algn="l"/>
            <a:endParaRPr lang="sv-SE" sz="2800" dirty="0">
              <a:latin typeface="+mj-lt"/>
            </a:endParaRPr>
          </a:p>
          <a:p>
            <a:pPr marL="342900" indent="-342900" algn="l">
              <a:buFont typeface="Arial" panose="020B0604020202020204" pitchFamily="34" charset="0"/>
              <a:buChar char="•"/>
            </a:pPr>
            <a:r>
              <a:rPr lang="sv-SE" sz="2800" dirty="0">
                <a:latin typeface="+mj-lt"/>
              </a:rPr>
              <a:t>KAT-metoden</a:t>
            </a:r>
          </a:p>
          <a:p>
            <a:pPr marL="342900" indent="-342900" algn="l">
              <a:buFont typeface="Arial" panose="020B0604020202020204" pitchFamily="34" charset="0"/>
              <a:buChar char="•"/>
            </a:pPr>
            <a:r>
              <a:rPr lang="sv-SE" sz="2800" dirty="0">
                <a:latin typeface="+mj-lt"/>
              </a:rPr>
              <a:t>McKenzie-metoden</a:t>
            </a:r>
          </a:p>
          <a:p>
            <a:pPr marL="342900" indent="-342900" algn="l">
              <a:buFont typeface="Arial" panose="020B0604020202020204" pitchFamily="34" charset="0"/>
              <a:buChar char="•"/>
            </a:pPr>
            <a:r>
              <a:rPr lang="sv-SE" sz="2800" dirty="0">
                <a:latin typeface="+mj-lt"/>
              </a:rPr>
              <a:t>Aktiv rörlighet</a:t>
            </a:r>
          </a:p>
          <a:p>
            <a:pPr algn="l"/>
            <a:endParaRPr lang="sv-SE" sz="2800" dirty="0">
              <a:latin typeface="+mj-lt"/>
            </a:endParaRPr>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202742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5AFDF5-FDFA-03F5-4A99-D1249FE29FEA}"/>
              </a:ext>
            </a:extLst>
          </p:cNvPr>
          <p:cNvSpPr>
            <a:spLocks noGrp="1"/>
          </p:cNvSpPr>
          <p:nvPr>
            <p:ph type="ctrTitle"/>
          </p:nvPr>
        </p:nvSpPr>
        <p:spPr>
          <a:xfrm>
            <a:off x="1524000" y="1122363"/>
            <a:ext cx="9144000" cy="1220787"/>
          </a:xfrm>
        </p:spPr>
        <p:txBody>
          <a:bodyPr>
            <a:normAutofit/>
          </a:bodyPr>
          <a:lstStyle/>
          <a:p>
            <a:r>
              <a:rPr lang="sv-SE" sz="4800" dirty="0"/>
              <a:t>Att göra inför nästa träff</a:t>
            </a:r>
          </a:p>
        </p:txBody>
      </p:sp>
      <p:sp>
        <p:nvSpPr>
          <p:cNvPr id="3" name="Underrubrik 2">
            <a:extLst>
              <a:ext uri="{FF2B5EF4-FFF2-40B4-BE49-F238E27FC236}">
                <a16:creationId xmlns:a16="http://schemas.microsoft.com/office/drawing/2014/main" id="{E89AA9B7-0F8C-E6FF-86C9-26C399714287}"/>
              </a:ext>
            </a:extLst>
          </p:cNvPr>
          <p:cNvSpPr>
            <a:spLocks noGrp="1"/>
          </p:cNvSpPr>
          <p:nvPr>
            <p:ph type="subTitle" idx="1"/>
          </p:nvPr>
        </p:nvSpPr>
        <p:spPr>
          <a:xfrm>
            <a:off x="428625" y="3286125"/>
            <a:ext cx="11372850" cy="2095500"/>
          </a:xfrm>
        </p:spPr>
        <p:txBody>
          <a:bodyPr>
            <a:noAutofit/>
          </a:bodyPr>
          <a:lstStyle/>
          <a:p>
            <a:r>
              <a:rPr lang="sv-SE" sz="3200" dirty="0">
                <a:latin typeface="+mj-lt"/>
                <a:ea typeface="+mj-ea"/>
                <a:cs typeface="Arial" panose="020B0604020202020204" pitchFamily="34" charset="0"/>
              </a:rPr>
              <a:t>Välj ut tre stretchövningar som du tränar varannan dag</a:t>
            </a:r>
          </a:p>
        </p:txBody>
      </p:sp>
    </p:spTree>
    <p:extLst>
      <p:ext uri="{BB962C8B-B14F-4D97-AF65-F5344CB8AC3E}">
        <p14:creationId xmlns:p14="http://schemas.microsoft.com/office/powerpoint/2010/main" val="720825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49228D-B3C1-7E53-A844-869581AE6B03}"/>
              </a:ext>
            </a:extLst>
          </p:cNvPr>
          <p:cNvSpPr>
            <a:spLocks noGrp="1"/>
          </p:cNvSpPr>
          <p:nvPr>
            <p:ph type="ctrTitle"/>
          </p:nvPr>
        </p:nvSpPr>
        <p:spPr>
          <a:xfrm>
            <a:off x="1524000" y="1122363"/>
            <a:ext cx="9144000" cy="1173576"/>
          </a:xfrm>
        </p:spPr>
        <p:txBody>
          <a:bodyPr/>
          <a:lstStyle/>
          <a:p>
            <a:r>
              <a:rPr lang="sv-SE" b="1" dirty="0">
                <a:latin typeface="Arial" panose="020B0604020202020204" pitchFamily="34" charset="0"/>
                <a:cs typeface="Arial" panose="020B0604020202020204" pitchFamily="34" charset="0"/>
              </a:rPr>
              <a:t>Nästa träff!</a:t>
            </a:r>
            <a:endParaRPr lang="sv-SE" dirty="0"/>
          </a:p>
        </p:txBody>
      </p:sp>
      <p:sp>
        <p:nvSpPr>
          <p:cNvPr id="3" name="Underrubrik 2">
            <a:extLst>
              <a:ext uri="{FF2B5EF4-FFF2-40B4-BE49-F238E27FC236}">
                <a16:creationId xmlns:a16="http://schemas.microsoft.com/office/drawing/2014/main" id="{AA10FCD9-D6C7-C235-3725-65553CFF2F7C}"/>
              </a:ext>
            </a:extLst>
          </p:cNvPr>
          <p:cNvSpPr>
            <a:spLocks noGrp="1"/>
          </p:cNvSpPr>
          <p:nvPr>
            <p:ph type="subTitle" idx="1"/>
          </p:nvPr>
        </p:nvSpPr>
        <p:spPr>
          <a:xfrm>
            <a:off x="1524000" y="2743199"/>
            <a:ext cx="9144000" cy="3230217"/>
          </a:xfrm>
        </p:spPr>
        <p:txBody>
          <a:bodyPr>
            <a:normAutofit/>
          </a:bodyPr>
          <a:lstStyle/>
          <a:p>
            <a:r>
              <a:rPr lang="sv-SE" sz="3200" dirty="0">
                <a:latin typeface="+mj-lt"/>
                <a:ea typeface="+mj-ea"/>
                <a:cs typeface="Arial" panose="020B0604020202020204" pitchFamily="34" charset="0"/>
              </a:rPr>
              <a:t>Var?</a:t>
            </a:r>
          </a:p>
          <a:p>
            <a:r>
              <a:rPr lang="sv-SE" sz="3200" dirty="0">
                <a:latin typeface="+mj-lt"/>
                <a:ea typeface="+mj-ea"/>
                <a:cs typeface="Arial" panose="020B0604020202020204" pitchFamily="34" charset="0"/>
              </a:rPr>
              <a:t>När?</a:t>
            </a:r>
          </a:p>
          <a:p>
            <a:r>
              <a:rPr lang="sv-SE" sz="3200" dirty="0">
                <a:latin typeface="+mj-lt"/>
                <a:ea typeface="+mj-ea"/>
                <a:cs typeface="Arial" panose="020B0604020202020204" pitchFamily="34" charset="0"/>
              </a:rPr>
              <a:t>Hur länge?</a:t>
            </a:r>
          </a:p>
          <a:p>
            <a:r>
              <a:rPr lang="sv-SE" sz="3200" dirty="0">
                <a:latin typeface="+mj-lt"/>
                <a:ea typeface="+mj-ea"/>
                <a:cs typeface="Arial" panose="020B0604020202020204" pitchFamily="34" charset="0"/>
              </a:rPr>
              <a:t>Klädsel?</a:t>
            </a:r>
          </a:p>
          <a:p>
            <a:r>
              <a:rPr lang="sv-SE" sz="3200" dirty="0">
                <a:latin typeface="+mj-lt"/>
                <a:ea typeface="+mj-ea"/>
                <a:cs typeface="Arial" panose="020B0604020202020204" pitchFamily="34" charset="0"/>
              </a:rPr>
              <a:t>Annan utrustning/material att ta med?</a:t>
            </a:r>
          </a:p>
          <a:p>
            <a:endParaRPr lang="sv-SE" dirty="0"/>
          </a:p>
        </p:txBody>
      </p:sp>
    </p:spTree>
    <p:extLst>
      <p:ext uri="{BB962C8B-B14F-4D97-AF65-F5344CB8AC3E}">
        <p14:creationId xmlns:p14="http://schemas.microsoft.com/office/powerpoint/2010/main" val="3327242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91792A-E143-F249-D0DC-9BBE53E79C92}"/>
              </a:ext>
            </a:extLst>
          </p:cNvPr>
          <p:cNvSpPr>
            <a:spLocks noGrp="1"/>
          </p:cNvSpPr>
          <p:nvPr>
            <p:ph type="ctrTitle"/>
          </p:nvPr>
        </p:nvSpPr>
        <p:spPr>
          <a:xfrm>
            <a:off x="219075" y="1122363"/>
            <a:ext cx="10448925" cy="1282907"/>
          </a:xfrm>
        </p:spPr>
        <p:txBody>
          <a:bodyPr>
            <a:normAutofit/>
          </a:bodyPr>
          <a:lstStyle/>
          <a:p>
            <a:r>
              <a:rPr lang="sv-SE" b="1" dirty="0">
                <a:latin typeface="Arial" panose="020B0604020202020204" pitchFamily="34" charset="0"/>
                <a:cs typeface="Arial" panose="020B0604020202020204" pitchFamily="34" charset="0"/>
              </a:rPr>
              <a:t>Träff två!</a:t>
            </a:r>
            <a:endParaRPr lang="sv-SE" dirty="0"/>
          </a:p>
        </p:txBody>
      </p:sp>
      <p:sp>
        <p:nvSpPr>
          <p:cNvPr id="3" name="Underrubrik 2">
            <a:extLst>
              <a:ext uri="{FF2B5EF4-FFF2-40B4-BE49-F238E27FC236}">
                <a16:creationId xmlns:a16="http://schemas.microsoft.com/office/drawing/2014/main" id="{20B92655-C66A-80D2-C665-EA5C70FA8E10}"/>
              </a:ext>
            </a:extLst>
          </p:cNvPr>
          <p:cNvSpPr>
            <a:spLocks noGrp="1"/>
          </p:cNvSpPr>
          <p:nvPr>
            <p:ph type="subTitle" idx="1"/>
          </p:nvPr>
        </p:nvSpPr>
        <p:spPr>
          <a:xfrm>
            <a:off x="1524000" y="2733675"/>
            <a:ext cx="9289774" cy="3617429"/>
          </a:xfrm>
        </p:spPr>
        <p:txBody>
          <a:bodyPr>
            <a:noAutofit/>
          </a:bodyPr>
          <a:lstStyle/>
          <a:p>
            <a:pPr algn="l"/>
            <a:r>
              <a:rPr lang="sv-SE" sz="2800" dirty="0">
                <a:latin typeface="+mj-lt"/>
              </a:rPr>
              <a:t>Testa hur man stretchar:</a:t>
            </a:r>
          </a:p>
          <a:p>
            <a:pPr marL="457200" indent="-457200" algn="l">
              <a:buFont typeface="Arial" panose="020B0604020202020204" pitchFamily="34" charset="0"/>
              <a:buChar char="•"/>
            </a:pPr>
            <a:r>
              <a:rPr lang="sv-SE" sz="2800" dirty="0">
                <a:latin typeface="+mj-lt"/>
              </a:rPr>
              <a:t>Vadmuskeln</a:t>
            </a:r>
          </a:p>
          <a:p>
            <a:pPr marL="457200" indent="-457200" algn="l">
              <a:buFont typeface="Arial" panose="020B0604020202020204" pitchFamily="34" charset="0"/>
              <a:buChar char="•"/>
            </a:pPr>
            <a:r>
              <a:rPr lang="sv-SE" sz="2800" dirty="0">
                <a:latin typeface="+mj-lt"/>
              </a:rPr>
              <a:t>Bröstmuskeln</a:t>
            </a:r>
          </a:p>
          <a:p>
            <a:pPr marL="457200" indent="-457200" algn="l">
              <a:buFont typeface="Arial" panose="020B0604020202020204" pitchFamily="34" charset="0"/>
              <a:buChar char="•"/>
            </a:pPr>
            <a:r>
              <a:rPr lang="sv-SE" sz="2800" dirty="0">
                <a:latin typeface="+mj-lt"/>
              </a:rPr>
              <a:t>Kappmuskeln (</a:t>
            </a:r>
            <a:r>
              <a:rPr lang="sv-SE" sz="2800" dirty="0" err="1">
                <a:latin typeface="+mj-lt"/>
              </a:rPr>
              <a:t>trapezius</a:t>
            </a:r>
            <a:r>
              <a:rPr lang="sv-SE" sz="2800" dirty="0">
                <a:latin typeface="+mj-lt"/>
              </a:rPr>
              <a:t>)</a:t>
            </a:r>
          </a:p>
          <a:p>
            <a:pPr marL="457200" indent="-457200" algn="l">
              <a:buFont typeface="Arial" panose="020B0604020202020204" pitchFamily="34" charset="0"/>
              <a:buChar char="•"/>
            </a:pPr>
            <a:r>
              <a:rPr lang="sv-SE" sz="2800" dirty="0">
                <a:latin typeface="+mj-lt"/>
              </a:rPr>
              <a:t>Överarmens baksida (triceps)</a:t>
            </a:r>
          </a:p>
          <a:p>
            <a:pPr marL="457200" indent="-457200" algn="l">
              <a:buFont typeface="Arial" panose="020B0604020202020204" pitchFamily="34" charset="0"/>
              <a:buChar char="•"/>
            </a:pPr>
            <a:r>
              <a:rPr lang="sv-SE" sz="2800" dirty="0">
                <a:latin typeface="+mj-lt"/>
              </a:rPr>
              <a:t>Överarmens framsida (biceps)</a:t>
            </a:r>
          </a:p>
          <a:p>
            <a:pPr algn="l"/>
            <a:r>
              <a:rPr lang="sv-SE" sz="2800" dirty="0">
                <a:latin typeface="+mj-lt"/>
              </a:rPr>
              <a:t>Använd litteraturen för att studera övningarna.</a:t>
            </a:r>
          </a:p>
        </p:txBody>
      </p:sp>
    </p:spTree>
    <p:extLst>
      <p:ext uri="{BB962C8B-B14F-4D97-AF65-F5344CB8AC3E}">
        <p14:creationId xmlns:p14="http://schemas.microsoft.com/office/powerpoint/2010/main" val="572147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5AFDF5-FDFA-03F5-4A99-D1249FE29FEA}"/>
              </a:ext>
            </a:extLst>
          </p:cNvPr>
          <p:cNvSpPr>
            <a:spLocks noGrp="1"/>
          </p:cNvSpPr>
          <p:nvPr>
            <p:ph type="ctrTitle"/>
          </p:nvPr>
        </p:nvSpPr>
        <p:spPr>
          <a:xfrm>
            <a:off x="1524000" y="1122363"/>
            <a:ext cx="9144000" cy="1220787"/>
          </a:xfrm>
        </p:spPr>
        <p:txBody>
          <a:bodyPr>
            <a:normAutofit/>
          </a:bodyPr>
          <a:lstStyle/>
          <a:p>
            <a:r>
              <a:rPr lang="sv-SE" sz="4800" dirty="0"/>
              <a:t>Att göra inför nästa träff</a:t>
            </a:r>
          </a:p>
        </p:txBody>
      </p:sp>
      <p:sp>
        <p:nvSpPr>
          <p:cNvPr id="3" name="Underrubrik 2">
            <a:extLst>
              <a:ext uri="{FF2B5EF4-FFF2-40B4-BE49-F238E27FC236}">
                <a16:creationId xmlns:a16="http://schemas.microsoft.com/office/drawing/2014/main" id="{E89AA9B7-0F8C-E6FF-86C9-26C399714287}"/>
              </a:ext>
            </a:extLst>
          </p:cNvPr>
          <p:cNvSpPr>
            <a:spLocks noGrp="1"/>
          </p:cNvSpPr>
          <p:nvPr>
            <p:ph type="subTitle" idx="1"/>
          </p:nvPr>
        </p:nvSpPr>
        <p:spPr>
          <a:xfrm>
            <a:off x="2228850" y="3286125"/>
            <a:ext cx="7839076" cy="2095500"/>
          </a:xfrm>
        </p:spPr>
        <p:txBody>
          <a:bodyPr>
            <a:noAutofit/>
          </a:bodyPr>
          <a:lstStyle/>
          <a:p>
            <a:pPr algn="l"/>
            <a:r>
              <a:rPr lang="sv-SE" sz="3200" dirty="0">
                <a:latin typeface="+mj-lt"/>
                <a:ea typeface="+mj-ea"/>
                <a:cs typeface="Arial" panose="020B0604020202020204" pitchFamily="34" charset="0"/>
              </a:rPr>
              <a:t>Välj ut tre nya stretchövningar som du tränar varannan dag</a:t>
            </a:r>
          </a:p>
        </p:txBody>
      </p:sp>
    </p:spTree>
    <p:extLst>
      <p:ext uri="{BB962C8B-B14F-4D97-AF65-F5344CB8AC3E}">
        <p14:creationId xmlns:p14="http://schemas.microsoft.com/office/powerpoint/2010/main" val="74828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49228D-B3C1-7E53-A844-869581AE6B03}"/>
              </a:ext>
            </a:extLst>
          </p:cNvPr>
          <p:cNvSpPr>
            <a:spLocks noGrp="1"/>
          </p:cNvSpPr>
          <p:nvPr>
            <p:ph type="ctrTitle"/>
          </p:nvPr>
        </p:nvSpPr>
        <p:spPr>
          <a:xfrm>
            <a:off x="1524000" y="1122363"/>
            <a:ext cx="9144000" cy="1173576"/>
          </a:xfrm>
        </p:spPr>
        <p:txBody>
          <a:bodyPr/>
          <a:lstStyle/>
          <a:p>
            <a:r>
              <a:rPr lang="sv-SE" b="1" dirty="0">
                <a:latin typeface="Arial" panose="020B0604020202020204" pitchFamily="34" charset="0"/>
                <a:cs typeface="Arial" panose="020B0604020202020204" pitchFamily="34" charset="0"/>
              </a:rPr>
              <a:t>Nästa träff!</a:t>
            </a:r>
            <a:endParaRPr lang="sv-SE" dirty="0"/>
          </a:p>
        </p:txBody>
      </p:sp>
      <p:sp>
        <p:nvSpPr>
          <p:cNvPr id="3" name="Underrubrik 2">
            <a:extLst>
              <a:ext uri="{FF2B5EF4-FFF2-40B4-BE49-F238E27FC236}">
                <a16:creationId xmlns:a16="http://schemas.microsoft.com/office/drawing/2014/main" id="{AA10FCD9-D6C7-C235-3725-65553CFF2F7C}"/>
              </a:ext>
            </a:extLst>
          </p:cNvPr>
          <p:cNvSpPr>
            <a:spLocks noGrp="1"/>
          </p:cNvSpPr>
          <p:nvPr>
            <p:ph type="subTitle" idx="1"/>
          </p:nvPr>
        </p:nvSpPr>
        <p:spPr>
          <a:xfrm>
            <a:off x="1524000" y="2743199"/>
            <a:ext cx="9144000" cy="3230217"/>
          </a:xfrm>
        </p:spPr>
        <p:txBody>
          <a:bodyPr>
            <a:normAutofit/>
          </a:bodyPr>
          <a:lstStyle/>
          <a:p>
            <a:r>
              <a:rPr lang="sv-SE" sz="3200" dirty="0">
                <a:latin typeface="+mj-lt"/>
                <a:ea typeface="+mj-ea"/>
                <a:cs typeface="Arial" panose="020B0604020202020204" pitchFamily="34" charset="0"/>
              </a:rPr>
              <a:t>Var?</a:t>
            </a:r>
          </a:p>
          <a:p>
            <a:r>
              <a:rPr lang="sv-SE" sz="3200" dirty="0">
                <a:latin typeface="+mj-lt"/>
                <a:ea typeface="+mj-ea"/>
                <a:cs typeface="Arial" panose="020B0604020202020204" pitchFamily="34" charset="0"/>
              </a:rPr>
              <a:t>När?</a:t>
            </a:r>
          </a:p>
          <a:p>
            <a:r>
              <a:rPr lang="sv-SE" sz="3200" dirty="0">
                <a:latin typeface="+mj-lt"/>
                <a:ea typeface="+mj-ea"/>
                <a:cs typeface="Arial" panose="020B0604020202020204" pitchFamily="34" charset="0"/>
              </a:rPr>
              <a:t>Hur länge?</a:t>
            </a:r>
          </a:p>
          <a:p>
            <a:r>
              <a:rPr lang="sv-SE" sz="3200" dirty="0">
                <a:latin typeface="+mj-lt"/>
                <a:ea typeface="+mj-ea"/>
                <a:cs typeface="Arial" panose="020B0604020202020204" pitchFamily="34" charset="0"/>
              </a:rPr>
              <a:t>Klädsel?</a:t>
            </a:r>
          </a:p>
          <a:p>
            <a:r>
              <a:rPr lang="sv-SE" sz="3200" dirty="0">
                <a:latin typeface="+mj-lt"/>
                <a:ea typeface="+mj-ea"/>
                <a:cs typeface="Arial" panose="020B0604020202020204" pitchFamily="34" charset="0"/>
              </a:rPr>
              <a:t>Annan utrustning/material att ta med?</a:t>
            </a:r>
          </a:p>
          <a:p>
            <a:endParaRPr lang="sv-SE" dirty="0"/>
          </a:p>
        </p:txBody>
      </p:sp>
    </p:spTree>
    <p:extLst>
      <p:ext uri="{BB962C8B-B14F-4D97-AF65-F5344CB8AC3E}">
        <p14:creationId xmlns:p14="http://schemas.microsoft.com/office/powerpoint/2010/main" val="307311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FD87A5-DD15-D40A-1D22-A1DE319A0843}"/>
              </a:ext>
            </a:extLst>
          </p:cNvPr>
          <p:cNvSpPr>
            <a:spLocks noGrp="1"/>
          </p:cNvSpPr>
          <p:nvPr>
            <p:ph type="ctrTitle"/>
          </p:nvPr>
        </p:nvSpPr>
        <p:spPr>
          <a:xfrm>
            <a:off x="417443" y="1122363"/>
            <a:ext cx="10041007" cy="1302785"/>
          </a:xfrm>
        </p:spPr>
        <p:txBody>
          <a:bodyPr>
            <a:normAutofit/>
          </a:bodyPr>
          <a:lstStyle/>
          <a:p>
            <a:r>
              <a:rPr lang="sv-SE" b="1" dirty="0">
                <a:latin typeface="Arial" panose="020B0604020202020204" pitchFamily="34" charset="0"/>
                <a:cs typeface="Arial" panose="020B0604020202020204" pitchFamily="34" charset="0"/>
              </a:rPr>
              <a:t>Träff tre!</a:t>
            </a:r>
          </a:p>
        </p:txBody>
      </p:sp>
      <p:sp>
        <p:nvSpPr>
          <p:cNvPr id="3" name="Underrubrik 2">
            <a:extLst>
              <a:ext uri="{FF2B5EF4-FFF2-40B4-BE49-F238E27FC236}">
                <a16:creationId xmlns:a16="http://schemas.microsoft.com/office/drawing/2014/main" id="{F2BE62C9-3E3C-6D15-4BC4-7C93CC881BD5}"/>
              </a:ext>
            </a:extLst>
          </p:cNvPr>
          <p:cNvSpPr>
            <a:spLocks noGrp="1"/>
          </p:cNvSpPr>
          <p:nvPr>
            <p:ph type="subTitle" idx="1"/>
          </p:nvPr>
        </p:nvSpPr>
        <p:spPr>
          <a:xfrm>
            <a:off x="1343025" y="2743200"/>
            <a:ext cx="9886950" cy="3600450"/>
          </a:xfrm>
        </p:spPr>
        <p:txBody>
          <a:bodyPr>
            <a:noAutofit/>
          </a:bodyPr>
          <a:lstStyle/>
          <a:p>
            <a:pPr algn="l"/>
            <a:r>
              <a:rPr lang="sv-SE" sz="2800" dirty="0">
                <a:latin typeface="+mj-lt"/>
              </a:rPr>
              <a:t>Testa </a:t>
            </a:r>
            <a:r>
              <a:rPr lang="sv-SE" sz="2800">
                <a:latin typeface="+mj-lt"/>
              </a:rPr>
              <a:t>hur  stretchar man:</a:t>
            </a:r>
            <a:endParaRPr lang="sv-SE" sz="2800" dirty="0">
              <a:latin typeface="+mj-lt"/>
            </a:endParaRPr>
          </a:p>
          <a:p>
            <a:pPr marL="457200" indent="-457200" algn="l">
              <a:buFont typeface="Arial" panose="020B0604020202020204" pitchFamily="34" charset="0"/>
              <a:buChar char="•"/>
            </a:pPr>
            <a:r>
              <a:rPr lang="sv-SE" sz="2800" dirty="0">
                <a:latin typeface="+mj-lt"/>
              </a:rPr>
              <a:t>Nacken</a:t>
            </a:r>
          </a:p>
          <a:p>
            <a:pPr marL="457200" indent="-457200" algn="l">
              <a:buFont typeface="Arial" panose="020B0604020202020204" pitchFamily="34" charset="0"/>
              <a:buChar char="•"/>
            </a:pPr>
            <a:r>
              <a:rPr lang="sv-SE" sz="2800" dirty="0">
                <a:latin typeface="+mj-lt"/>
              </a:rPr>
              <a:t>Främre axelmuskulaturen</a:t>
            </a:r>
          </a:p>
          <a:p>
            <a:pPr marL="457200" indent="-457200" algn="l">
              <a:buFont typeface="Arial" panose="020B0604020202020204" pitchFamily="34" charset="0"/>
              <a:buChar char="•"/>
            </a:pPr>
            <a:r>
              <a:rPr lang="sv-SE" sz="2800" dirty="0">
                <a:latin typeface="+mj-lt"/>
              </a:rPr>
              <a:t>Underarmarna</a:t>
            </a:r>
          </a:p>
          <a:p>
            <a:pPr marL="457200" indent="-457200" algn="l">
              <a:buFont typeface="Arial" panose="020B0604020202020204" pitchFamily="34" charset="0"/>
              <a:buChar char="•"/>
            </a:pPr>
            <a:r>
              <a:rPr lang="sv-SE" sz="2800" dirty="0">
                <a:latin typeface="+mj-lt"/>
              </a:rPr>
              <a:t>Breda ryggmuskeln (</a:t>
            </a:r>
            <a:r>
              <a:rPr lang="sv-SE" sz="2800" dirty="0" err="1">
                <a:latin typeface="+mj-lt"/>
              </a:rPr>
              <a:t>Latissimus</a:t>
            </a:r>
            <a:r>
              <a:rPr lang="sv-SE" sz="2800" dirty="0">
                <a:latin typeface="+mj-lt"/>
              </a:rPr>
              <a:t>)</a:t>
            </a:r>
          </a:p>
          <a:p>
            <a:pPr marL="457200" indent="-457200" algn="l">
              <a:buFont typeface="Arial" panose="020B0604020202020204" pitchFamily="34" charset="0"/>
              <a:buChar char="•"/>
            </a:pPr>
            <a:r>
              <a:rPr lang="sv-SE" sz="2800" dirty="0">
                <a:latin typeface="+mj-lt"/>
              </a:rPr>
              <a:t>Raka bukmuskeln</a:t>
            </a:r>
          </a:p>
          <a:p>
            <a:pPr algn="l"/>
            <a:endParaRPr lang="sv-SE" sz="2800" dirty="0">
              <a:latin typeface="+mj-lt"/>
            </a:endParaRPr>
          </a:p>
          <a:p>
            <a:pPr algn="l"/>
            <a:endParaRPr lang="sv-SE" sz="2800" dirty="0"/>
          </a:p>
        </p:txBody>
      </p:sp>
    </p:spTree>
    <p:extLst>
      <p:ext uri="{BB962C8B-B14F-4D97-AF65-F5344CB8AC3E}">
        <p14:creationId xmlns:p14="http://schemas.microsoft.com/office/powerpoint/2010/main" val="98439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9F336E-661F-6FE6-C97A-6DD9CA4D347E}"/>
              </a:ext>
            </a:extLst>
          </p:cNvPr>
          <p:cNvSpPr>
            <a:spLocks noGrp="1"/>
          </p:cNvSpPr>
          <p:nvPr>
            <p:ph type="ctrTitle"/>
          </p:nvPr>
        </p:nvSpPr>
        <p:spPr>
          <a:xfrm>
            <a:off x="385011" y="1122363"/>
            <a:ext cx="11526252" cy="1584742"/>
          </a:xfrm>
        </p:spPr>
        <p:txBody>
          <a:bodyPr/>
          <a:lstStyle/>
          <a:p>
            <a:r>
              <a:rPr lang="sv-SE" dirty="0">
                <a:cs typeface="Arial" panose="020B0604020202020204" pitchFamily="34" charset="0"/>
              </a:rPr>
              <a:t>P</a:t>
            </a:r>
            <a:r>
              <a:rPr lang="sv-SE" sz="6000" dirty="0">
                <a:cs typeface="Arial" panose="020B0604020202020204" pitchFamily="34" charset="0"/>
              </a:rPr>
              <a:t>resentation av deltagarna</a:t>
            </a:r>
            <a:endParaRPr lang="sv-SE" dirty="0"/>
          </a:p>
        </p:txBody>
      </p:sp>
      <p:sp>
        <p:nvSpPr>
          <p:cNvPr id="3" name="Underrubrik 2">
            <a:extLst>
              <a:ext uri="{FF2B5EF4-FFF2-40B4-BE49-F238E27FC236}">
                <a16:creationId xmlns:a16="http://schemas.microsoft.com/office/drawing/2014/main" id="{1D4BE173-1B48-E579-844E-0090330384A5}"/>
              </a:ext>
            </a:extLst>
          </p:cNvPr>
          <p:cNvSpPr>
            <a:spLocks noGrp="1"/>
          </p:cNvSpPr>
          <p:nvPr>
            <p:ph type="subTitle" idx="1"/>
          </p:nvPr>
        </p:nvSpPr>
        <p:spPr>
          <a:xfrm>
            <a:off x="1524000" y="3602037"/>
            <a:ext cx="9144000" cy="1983753"/>
          </a:xfrm>
        </p:spPr>
        <p:txBody>
          <a:bodyPr>
            <a:normAutofit/>
          </a:bodyPr>
          <a:lstStyle/>
          <a:p>
            <a:pPr algn="l">
              <a:spcBef>
                <a:spcPct val="0"/>
              </a:spcBef>
            </a:pPr>
            <a:r>
              <a:rPr lang="sv-SE" sz="3000" dirty="0">
                <a:latin typeface="+mj-lt"/>
                <a:ea typeface="+mj-ea"/>
                <a:cs typeface="Arial" panose="020B0604020202020204" pitchFamily="34" charset="0"/>
              </a:rPr>
              <a:t>Vad jag heter</a:t>
            </a:r>
          </a:p>
          <a:p>
            <a:pPr algn="l">
              <a:spcBef>
                <a:spcPct val="0"/>
              </a:spcBef>
            </a:pPr>
            <a:r>
              <a:rPr lang="sv-SE" sz="3000" dirty="0">
                <a:latin typeface="+mj-lt"/>
                <a:ea typeface="+mj-ea"/>
                <a:cs typeface="Arial" panose="020B0604020202020204" pitchFamily="34" charset="0"/>
              </a:rPr>
              <a:t>Tidigare idrottsaktiviteter, förutom Flygsport</a:t>
            </a:r>
          </a:p>
          <a:p>
            <a:pPr algn="l">
              <a:spcBef>
                <a:spcPct val="0"/>
              </a:spcBef>
            </a:pPr>
            <a:r>
              <a:rPr lang="sv-SE" sz="3000" dirty="0">
                <a:latin typeface="+mj-lt"/>
                <a:ea typeface="+mj-ea"/>
                <a:cs typeface="Arial" panose="020B0604020202020204" pitchFamily="34" charset="0"/>
              </a:rPr>
              <a:t>Förväntningar på utbildningen</a:t>
            </a:r>
          </a:p>
          <a:p>
            <a:pPr algn="l"/>
            <a:endParaRPr lang="sv-SE" dirty="0"/>
          </a:p>
        </p:txBody>
      </p:sp>
    </p:spTree>
    <p:extLst>
      <p:ext uri="{BB962C8B-B14F-4D97-AF65-F5344CB8AC3E}">
        <p14:creationId xmlns:p14="http://schemas.microsoft.com/office/powerpoint/2010/main" val="398567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95D089-948D-0674-BB13-D2C4C46D3ECF}"/>
              </a:ext>
            </a:extLst>
          </p:cNvPr>
          <p:cNvSpPr>
            <a:spLocks noGrp="1"/>
          </p:cNvSpPr>
          <p:nvPr>
            <p:ph type="ctrTitle"/>
          </p:nvPr>
        </p:nvSpPr>
        <p:spPr>
          <a:xfrm>
            <a:off x="342900" y="1122363"/>
            <a:ext cx="11334750" cy="849312"/>
          </a:xfrm>
        </p:spPr>
        <p:txBody>
          <a:bodyPr>
            <a:normAutofit/>
          </a:bodyPr>
          <a:lstStyle/>
          <a:p>
            <a:r>
              <a:rPr lang="sv-SE" sz="3600" dirty="0">
                <a:cs typeface="Arial" panose="020B0604020202020204" pitchFamily="34" charset="0"/>
              </a:rPr>
              <a:t>Vad kan följande begrepp betyda för individen </a:t>
            </a:r>
          </a:p>
        </p:txBody>
      </p:sp>
      <p:sp>
        <p:nvSpPr>
          <p:cNvPr id="3" name="Underrubrik 2">
            <a:extLst>
              <a:ext uri="{FF2B5EF4-FFF2-40B4-BE49-F238E27FC236}">
                <a16:creationId xmlns:a16="http://schemas.microsoft.com/office/drawing/2014/main" id="{299DF2BF-A7BE-4AD7-DF9E-849EB1D3864E}"/>
              </a:ext>
            </a:extLst>
          </p:cNvPr>
          <p:cNvSpPr>
            <a:spLocks noGrp="1"/>
          </p:cNvSpPr>
          <p:nvPr>
            <p:ph type="subTitle" idx="1"/>
          </p:nvPr>
        </p:nvSpPr>
        <p:spPr>
          <a:xfrm>
            <a:off x="952500" y="2809875"/>
            <a:ext cx="9715499" cy="3476625"/>
          </a:xfrm>
        </p:spPr>
        <p:txBody>
          <a:bodyPr/>
          <a:lstStyle/>
          <a:p>
            <a:pPr marL="457200" indent="-457200" algn="l">
              <a:buFont typeface="Arial" panose="020B0604020202020204" pitchFamily="34" charset="0"/>
              <a:buChar char="•"/>
            </a:pPr>
            <a:r>
              <a:rPr lang="sv-SE" sz="3000" dirty="0">
                <a:latin typeface="+mj-lt"/>
                <a:ea typeface="+mj-ea"/>
                <a:cs typeface="Arial" panose="020B0604020202020204" pitchFamily="34" charset="0"/>
              </a:rPr>
              <a:t>Begränsad rörlighet</a:t>
            </a:r>
          </a:p>
          <a:p>
            <a:pPr marL="457200" indent="-457200" algn="l">
              <a:buFont typeface="Arial" panose="020B0604020202020204" pitchFamily="34" charset="0"/>
              <a:buChar char="•"/>
            </a:pPr>
            <a:r>
              <a:rPr lang="sv-SE" sz="3000" dirty="0">
                <a:latin typeface="+mj-lt"/>
                <a:ea typeface="+mj-ea"/>
                <a:cs typeface="Arial" panose="020B0604020202020204" pitchFamily="34" charset="0"/>
              </a:rPr>
              <a:t>Optimal rörlighet</a:t>
            </a:r>
          </a:p>
          <a:p>
            <a:pPr marL="457200" indent="-457200" algn="l">
              <a:buFont typeface="Arial" panose="020B0604020202020204" pitchFamily="34" charset="0"/>
              <a:buChar char="•"/>
            </a:pPr>
            <a:r>
              <a:rPr lang="sv-SE" sz="3000" dirty="0">
                <a:latin typeface="+mj-lt"/>
                <a:ea typeface="+mj-ea"/>
                <a:cs typeface="Arial" panose="020B0604020202020204" pitchFamily="34" charset="0"/>
              </a:rPr>
              <a:t>Överrörlighet</a:t>
            </a:r>
          </a:p>
          <a:p>
            <a:pPr marL="457200" indent="-457200" algn="l">
              <a:buFont typeface="Arial" panose="020B0604020202020204" pitchFamily="34" charset="0"/>
              <a:buChar char="•"/>
            </a:pPr>
            <a:endParaRPr lang="sv-SE" sz="3000" dirty="0">
              <a:latin typeface="+mj-lt"/>
              <a:ea typeface="+mj-ea"/>
              <a:cs typeface="Arial" panose="020B0604020202020204" pitchFamily="34" charset="0"/>
            </a:endParaRPr>
          </a:p>
          <a:p>
            <a:pPr algn="l"/>
            <a:r>
              <a:rPr lang="sv-SE" sz="3000" dirty="0">
                <a:latin typeface="+mj-lt"/>
                <a:ea typeface="+mj-ea"/>
                <a:cs typeface="Arial" panose="020B0604020202020204" pitchFamily="34" charset="0"/>
              </a:rPr>
              <a:t>Diskutera två och två och redovisa i gruppen</a:t>
            </a:r>
          </a:p>
          <a:p>
            <a:pPr marL="342900" indent="-342900">
              <a:buFont typeface="Arial" panose="020B0604020202020204" pitchFamily="34" charset="0"/>
              <a:buChar char="•"/>
            </a:pPr>
            <a:endParaRPr lang="sv-SE" dirty="0"/>
          </a:p>
        </p:txBody>
      </p:sp>
    </p:spTree>
    <p:extLst>
      <p:ext uri="{BB962C8B-B14F-4D97-AF65-F5344CB8AC3E}">
        <p14:creationId xmlns:p14="http://schemas.microsoft.com/office/powerpoint/2010/main" val="226747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4CBEB3-8F4A-BD7C-36BD-7D54BE9B3A87}"/>
              </a:ext>
            </a:extLst>
          </p:cNvPr>
          <p:cNvSpPr>
            <a:spLocks noGrp="1"/>
          </p:cNvSpPr>
          <p:nvPr>
            <p:ph type="ctrTitle"/>
          </p:nvPr>
        </p:nvSpPr>
        <p:spPr>
          <a:xfrm>
            <a:off x="4048125" y="721361"/>
            <a:ext cx="7048500" cy="1686559"/>
          </a:xfrm>
        </p:spPr>
        <p:txBody>
          <a:bodyPr>
            <a:normAutofit fontScale="90000"/>
          </a:bodyPr>
          <a:lstStyle/>
          <a:p>
            <a:pPr algn="l"/>
            <a:r>
              <a:rPr lang="en-US" sz="6000" b="1" dirty="0" err="1"/>
              <a:t>Frågor</a:t>
            </a:r>
            <a:r>
              <a:rPr lang="en-US" sz="6000" b="1" dirty="0"/>
              <a:t> </a:t>
            </a:r>
            <a:r>
              <a:rPr lang="en-US" sz="6000" b="1" dirty="0" err="1"/>
              <a:t>att</a:t>
            </a:r>
            <a:r>
              <a:rPr lang="en-US" sz="6000" b="1" dirty="0"/>
              <a:t> </a:t>
            </a:r>
            <a:r>
              <a:rPr lang="en-US" sz="6000" b="1" dirty="0" err="1"/>
              <a:t>diskutera</a:t>
            </a:r>
            <a:r>
              <a:rPr lang="en-US" sz="6000" b="1" dirty="0"/>
              <a:t> </a:t>
            </a:r>
            <a:r>
              <a:rPr lang="en-US" sz="6000" b="1" dirty="0" err="1"/>
              <a:t>två</a:t>
            </a:r>
            <a:r>
              <a:rPr lang="en-US" sz="6000" b="1" dirty="0"/>
              <a:t> </a:t>
            </a:r>
            <a:r>
              <a:rPr lang="en-US" sz="6000" b="1" dirty="0" err="1"/>
              <a:t>och</a:t>
            </a:r>
            <a:r>
              <a:rPr lang="en-US" sz="6000" b="1" dirty="0"/>
              <a:t> </a:t>
            </a:r>
            <a:r>
              <a:rPr lang="en-US" sz="6000" b="1" dirty="0" err="1"/>
              <a:t>två</a:t>
            </a:r>
            <a:r>
              <a:rPr lang="en-US" sz="6000" b="1" dirty="0"/>
              <a:t>!</a:t>
            </a:r>
            <a:endParaRPr lang="sv-SE" dirty="0">
              <a:cs typeface="Arial" panose="020B0604020202020204" pitchFamily="34" charset="0"/>
            </a:endParaRPr>
          </a:p>
        </p:txBody>
      </p:sp>
      <p:sp>
        <p:nvSpPr>
          <p:cNvPr id="3" name="Underrubrik 2">
            <a:extLst>
              <a:ext uri="{FF2B5EF4-FFF2-40B4-BE49-F238E27FC236}">
                <a16:creationId xmlns:a16="http://schemas.microsoft.com/office/drawing/2014/main" id="{C0B9B570-FDC0-2E2F-599E-AB8D956A8EA9}"/>
              </a:ext>
            </a:extLst>
          </p:cNvPr>
          <p:cNvSpPr>
            <a:spLocks noGrp="1"/>
          </p:cNvSpPr>
          <p:nvPr>
            <p:ph type="subTitle" idx="1"/>
          </p:nvPr>
        </p:nvSpPr>
        <p:spPr>
          <a:xfrm>
            <a:off x="5467350" y="2676929"/>
            <a:ext cx="6400800" cy="4181071"/>
          </a:xfrm>
        </p:spPr>
        <p:txBody>
          <a:bodyPr>
            <a:normAutofit/>
          </a:bodyPr>
          <a:lstStyle/>
          <a:p>
            <a:pPr marL="114300" algn="l"/>
            <a:r>
              <a:rPr lang="en-US" sz="2800" dirty="0" err="1">
                <a:latin typeface="+mj-lt"/>
              </a:rPr>
              <a:t>Vad</a:t>
            </a:r>
            <a:r>
              <a:rPr lang="en-US" sz="2800" dirty="0">
                <a:latin typeface="+mj-lt"/>
              </a:rPr>
              <a:t> </a:t>
            </a:r>
            <a:r>
              <a:rPr lang="en-US" sz="2800" dirty="0" err="1">
                <a:latin typeface="+mj-lt"/>
              </a:rPr>
              <a:t>är</a:t>
            </a:r>
            <a:r>
              <a:rPr lang="en-US" sz="2800" dirty="0">
                <a:latin typeface="+mj-lt"/>
              </a:rPr>
              <a:t>:</a:t>
            </a:r>
          </a:p>
          <a:p>
            <a:pPr marL="571500" indent="-457200" algn="l">
              <a:buFont typeface="Arial" panose="020B0604020202020204" pitchFamily="34" charset="0"/>
              <a:buChar char="•"/>
            </a:pPr>
            <a:r>
              <a:rPr lang="en-US" sz="2800" dirty="0" err="1">
                <a:latin typeface="+mj-lt"/>
              </a:rPr>
              <a:t>Syftet</a:t>
            </a:r>
            <a:r>
              <a:rPr lang="en-US" sz="2800" dirty="0">
                <a:latin typeface="+mj-lt"/>
              </a:rPr>
              <a:t> med </a:t>
            </a:r>
            <a:r>
              <a:rPr lang="en-US" sz="2800" dirty="0" err="1">
                <a:latin typeface="+mj-lt"/>
              </a:rPr>
              <a:t>rörelseträning</a:t>
            </a:r>
            <a:r>
              <a:rPr lang="en-US" sz="2800" dirty="0">
                <a:latin typeface="+mj-lt"/>
              </a:rPr>
              <a:t>?</a:t>
            </a:r>
          </a:p>
          <a:p>
            <a:pPr marL="571500" lvl="0" indent="-457200" algn="l">
              <a:buFont typeface="Arial" panose="020B0604020202020204" pitchFamily="34" charset="0"/>
              <a:buChar char="•"/>
            </a:pPr>
            <a:r>
              <a:rPr lang="en-US" sz="2800" dirty="0" err="1">
                <a:latin typeface="+mj-lt"/>
              </a:rPr>
              <a:t>Dynamisk</a:t>
            </a:r>
            <a:r>
              <a:rPr lang="en-US" sz="2800" dirty="0">
                <a:latin typeface="+mj-lt"/>
              </a:rPr>
              <a:t> </a:t>
            </a:r>
            <a:r>
              <a:rPr lang="en-US" sz="2800" dirty="0" err="1">
                <a:latin typeface="+mj-lt"/>
              </a:rPr>
              <a:t>rörlighetsträning</a:t>
            </a:r>
            <a:r>
              <a:rPr lang="en-US" sz="2800" dirty="0">
                <a:latin typeface="+mj-lt"/>
              </a:rPr>
              <a:t>?</a:t>
            </a:r>
          </a:p>
          <a:p>
            <a:pPr marL="571500" lvl="0" indent="-457200" algn="l">
              <a:buFont typeface="Arial" panose="020B0604020202020204" pitchFamily="34" charset="0"/>
              <a:buChar char="•"/>
            </a:pPr>
            <a:r>
              <a:rPr lang="en-US" sz="2800" dirty="0" err="1">
                <a:latin typeface="+mj-lt"/>
              </a:rPr>
              <a:t>Statisk</a:t>
            </a:r>
            <a:r>
              <a:rPr lang="en-US" sz="2800" dirty="0">
                <a:latin typeface="+mj-lt"/>
              </a:rPr>
              <a:t> </a:t>
            </a:r>
            <a:r>
              <a:rPr lang="en-US" sz="2800" dirty="0" err="1">
                <a:latin typeface="+mj-lt"/>
              </a:rPr>
              <a:t>rörlighetsträning</a:t>
            </a:r>
            <a:r>
              <a:rPr lang="en-US" sz="2800" dirty="0">
                <a:latin typeface="+mj-lt"/>
              </a:rPr>
              <a:t>?</a:t>
            </a:r>
          </a:p>
          <a:p>
            <a:pPr marL="0" lvl="1" algn="l"/>
            <a:r>
              <a:rPr lang="en-US" sz="2800" dirty="0">
                <a:latin typeface="+mj-lt"/>
              </a:rPr>
              <a:t> </a:t>
            </a:r>
          </a:p>
          <a:p>
            <a:pPr algn="l"/>
            <a:r>
              <a:rPr lang="en-US" sz="2800" b="1" dirty="0"/>
              <a:t>Leta </a:t>
            </a:r>
            <a:r>
              <a:rPr lang="en-US" sz="2800" b="1" dirty="0" err="1"/>
              <a:t>fakta</a:t>
            </a:r>
            <a:r>
              <a:rPr lang="en-US" sz="2800" b="1" dirty="0"/>
              <a:t> </a:t>
            </a:r>
            <a:r>
              <a:rPr lang="en-US" sz="2800" b="1" dirty="0" err="1"/>
              <a:t>och</a:t>
            </a:r>
            <a:r>
              <a:rPr lang="en-US" sz="2800" b="1" dirty="0"/>
              <a:t> </a:t>
            </a:r>
            <a:r>
              <a:rPr lang="en-US" sz="2800" b="1" dirty="0" err="1"/>
              <a:t>diskutera</a:t>
            </a:r>
            <a:r>
              <a:rPr lang="en-US" sz="2800" b="1" dirty="0"/>
              <a:t> </a:t>
            </a:r>
            <a:r>
              <a:rPr lang="en-US" sz="2800" b="1" dirty="0" err="1"/>
              <a:t>två</a:t>
            </a:r>
            <a:r>
              <a:rPr lang="en-US" sz="2800" b="1" dirty="0"/>
              <a:t> </a:t>
            </a:r>
            <a:r>
              <a:rPr lang="en-US" sz="2800" b="1" dirty="0" err="1"/>
              <a:t>och</a:t>
            </a:r>
            <a:r>
              <a:rPr lang="en-US" sz="2800" b="1" dirty="0"/>
              <a:t> </a:t>
            </a:r>
            <a:r>
              <a:rPr lang="en-US" sz="2800" b="1" dirty="0" err="1"/>
              <a:t>två</a:t>
            </a:r>
            <a:r>
              <a:rPr lang="en-US" sz="2800" b="1" dirty="0"/>
              <a:t>, </a:t>
            </a:r>
            <a:r>
              <a:rPr lang="en-US" sz="2800" b="1" dirty="0" err="1"/>
              <a:t>redovisa</a:t>
            </a:r>
            <a:r>
              <a:rPr lang="en-US" sz="2800" b="1" dirty="0"/>
              <a:t> i </a:t>
            </a:r>
            <a:r>
              <a:rPr lang="en-US" sz="2800" b="1" dirty="0" err="1"/>
              <a:t>storgrupp</a:t>
            </a:r>
            <a:endParaRPr lang="sv-SE" sz="3200" dirty="0"/>
          </a:p>
          <a:p>
            <a:pPr marL="0" lvl="1" indent="-228600" algn="l">
              <a:buFont typeface="Arial" panose="020B0604020202020204" pitchFamily="34" charset="0"/>
              <a:buChar char="•"/>
            </a:pPr>
            <a:endParaRPr lang="en-US" sz="2400" dirty="0">
              <a:solidFill>
                <a:schemeClr val="tx1">
                  <a:alpha val="80000"/>
                </a:schemeClr>
              </a:solidFill>
            </a:endParaRPr>
          </a:p>
          <a:p>
            <a:pPr algn="l"/>
            <a:endParaRPr lang="sv-SE" dirty="0"/>
          </a:p>
        </p:txBody>
      </p:sp>
      <p:pic>
        <p:nvPicPr>
          <p:cNvPr id="4" name="Picture 2" descr="senior kvinna tecknad med sportkläder stretching vektordesign 4027162  Vektorkonst på Vecteezy">
            <a:extLst>
              <a:ext uri="{FF2B5EF4-FFF2-40B4-BE49-F238E27FC236}">
                <a16:creationId xmlns:a16="http://schemas.microsoft.com/office/drawing/2014/main" id="{436102EA-37A9-7570-1757-DD12EC3AFA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6145" y="1421321"/>
            <a:ext cx="1935439" cy="12556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senior man tecknad med sportkläder stretching vektor design 4027096  Vektorkonst på Vecteezy">
            <a:extLst>
              <a:ext uri="{FF2B5EF4-FFF2-40B4-BE49-F238E27FC236}">
                <a16:creationId xmlns:a16="http://schemas.microsoft.com/office/drawing/2014/main" id="{B4BBEAC8-7781-C19E-4759-7CAF988920C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01584" y="2676928"/>
            <a:ext cx="1541622" cy="13195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portig kille är håller på med träning. muskulös kondition man är stretching.  färgrik illustration i tecknad serie stil. vektor konst isolerat på vit  bakgrund. 11733480 Vektorkonst på Vecteezy">
            <a:extLst>
              <a:ext uri="{FF2B5EF4-FFF2-40B4-BE49-F238E27FC236}">
                <a16:creationId xmlns:a16="http://schemas.microsoft.com/office/drawing/2014/main" id="{AB8A14C2-4DB0-8AF1-8148-A0F087F466A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843206" y="4030610"/>
            <a:ext cx="1007730" cy="14419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n följande uppkopplad träna semi platt Färg vektor karaktär. redigerbar  figur. full kropp person på vit. stretching övning enkel tecknad serie stil  illustration för webb grafisk design och animering 16699852 Vektorkonst på">
            <a:extLst>
              <a:ext uri="{FF2B5EF4-FFF2-40B4-BE49-F238E27FC236}">
                <a16:creationId xmlns:a16="http://schemas.microsoft.com/office/drawing/2014/main" id="{84606704-6410-D770-A840-853DEA487FF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531342" y="5506627"/>
            <a:ext cx="2311864" cy="1294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42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6D93F8-7A1B-E7EE-A128-0FB23C229D3B}"/>
              </a:ext>
            </a:extLst>
          </p:cNvPr>
          <p:cNvSpPr>
            <a:spLocks noGrp="1"/>
          </p:cNvSpPr>
          <p:nvPr>
            <p:ph type="ctrTitle"/>
          </p:nvPr>
        </p:nvSpPr>
        <p:spPr>
          <a:xfrm>
            <a:off x="495299" y="1122363"/>
            <a:ext cx="11153775" cy="1192212"/>
          </a:xfrm>
        </p:spPr>
        <p:txBody>
          <a:bodyPr>
            <a:normAutofit/>
          </a:bodyPr>
          <a:lstStyle/>
          <a:p>
            <a:r>
              <a:rPr lang="en-US" sz="4800" b="1" dirty="0"/>
              <a:t>Fler </a:t>
            </a:r>
            <a:r>
              <a:rPr lang="en-US" sz="4800" b="1" dirty="0" err="1"/>
              <a:t>frågor</a:t>
            </a:r>
            <a:r>
              <a:rPr lang="en-US" sz="4800" b="1" dirty="0"/>
              <a:t> </a:t>
            </a:r>
            <a:r>
              <a:rPr lang="en-US" sz="4800" b="1" dirty="0" err="1"/>
              <a:t>att</a:t>
            </a:r>
            <a:r>
              <a:rPr lang="en-US" sz="4800" b="1" dirty="0"/>
              <a:t> </a:t>
            </a:r>
            <a:r>
              <a:rPr lang="en-US" sz="4800" b="1" dirty="0" err="1"/>
              <a:t>svara</a:t>
            </a:r>
            <a:r>
              <a:rPr lang="en-US" sz="4800" b="1" dirty="0"/>
              <a:t> </a:t>
            </a:r>
            <a:r>
              <a:rPr lang="en-US" sz="4800" b="1" dirty="0" err="1"/>
              <a:t>på</a:t>
            </a:r>
            <a:endParaRPr lang="sv-SE" sz="4800" dirty="0"/>
          </a:p>
        </p:txBody>
      </p:sp>
      <p:sp>
        <p:nvSpPr>
          <p:cNvPr id="3" name="Underrubrik 2">
            <a:extLst>
              <a:ext uri="{FF2B5EF4-FFF2-40B4-BE49-F238E27FC236}">
                <a16:creationId xmlns:a16="http://schemas.microsoft.com/office/drawing/2014/main" id="{43AAD81D-5D9D-F637-E642-5B7727F6171C}"/>
              </a:ext>
            </a:extLst>
          </p:cNvPr>
          <p:cNvSpPr>
            <a:spLocks noGrp="1"/>
          </p:cNvSpPr>
          <p:nvPr>
            <p:ph type="subTitle" idx="1"/>
          </p:nvPr>
        </p:nvSpPr>
        <p:spPr>
          <a:xfrm>
            <a:off x="1200150" y="3602037"/>
            <a:ext cx="9467849" cy="2846387"/>
          </a:xfrm>
        </p:spPr>
        <p:txBody>
          <a:bodyPr>
            <a:normAutofit lnSpcReduction="10000"/>
          </a:bodyPr>
          <a:lstStyle/>
          <a:p>
            <a:pPr marL="457200" indent="-457200" algn="l">
              <a:buFont typeface="Arial" panose="020B0604020202020204" pitchFamily="34" charset="0"/>
              <a:buChar char="•"/>
            </a:pPr>
            <a:r>
              <a:rPr lang="sv-SE" sz="2800" dirty="0">
                <a:latin typeface="+mj-lt"/>
              </a:rPr>
              <a:t>Hur ofta kan jag träna rörlighet?</a:t>
            </a:r>
          </a:p>
          <a:p>
            <a:pPr marL="457200" indent="-457200" algn="l">
              <a:buFont typeface="Arial" panose="020B0604020202020204" pitchFamily="34" charset="0"/>
              <a:buChar char="•"/>
            </a:pPr>
            <a:r>
              <a:rPr lang="sv-SE" sz="2800" dirty="0">
                <a:latin typeface="+mj-lt"/>
              </a:rPr>
              <a:t>När kan jag träna rörlighet?</a:t>
            </a:r>
          </a:p>
          <a:p>
            <a:pPr marL="457200" indent="-457200" algn="l">
              <a:buFont typeface="Arial" panose="020B0604020202020204" pitchFamily="34" charset="0"/>
              <a:buChar char="•"/>
            </a:pPr>
            <a:r>
              <a:rPr lang="sv-SE" sz="2800" dirty="0">
                <a:latin typeface="+mj-lt"/>
              </a:rPr>
              <a:t>Kan styrketräning vara rörlighetsträning?</a:t>
            </a:r>
          </a:p>
          <a:p>
            <a:pPr marL="457200" indent="-457200" algn="l">
              <a:buFont typeface="Arial" panose="020B0604020202020204" pitchFamily="34" charset="0"/>
              <a:buChar char="•"/>
            </a:pPr>
            <a:r>
              <a:rPr lang="sv-SE" sz="2800" dirty="0">
                <a:latin typeface="+mj-lt"/>
              </a:rPr>
              <a:t>Påverkas min balans av rörlighetsträning?</a:t>
            </a:r>
          </a:p>
          <a:p>
            <a:pPr algn="l"/>
            <a:endParaRPr lang="en-US" sz="2400" b="1" dirty="0"/>
          </a:p>
          <a:p>
            <a:pPr algn="l"/>
            <a:r>
              <a:rPr lang="en-US" b="1" dirty="0"/>
              <a:t>Leta </a:t>
            </a:r>
            <a:r>
              <a:rPr lang="en-US" b="1" dirty="0" err="1"/>
              <a:t>fakta</a:t>
            </a:r>
            <a:r>
              <a:rPr lang="en-US" b="1" dirty="0"/>
              <a:t> </a:t>
            </a:r>
            <a:r>
              <a:rPr lang="en-US" b="1" dirty="0" err="1"/>
              <a:t>och</a:t>
            </a:r>
            <a:r>
              <a:rPr lang="en-US" b="1" dirty="0"/>
              <a:t> </a:t>
            </a:r>
            <a:r>
              <a:rPr lang="en-US" sz="2400" b="1" dirty="0" err="1"/>
              <a:t>diskutera</a:t>
            </a:r>
            <a:r>
              <a:rPr lang="en-US" sz="2400" b="1" dirty="0"/>
              <a:t> </a:t>
            </a:r>
            <a:r>
              <a:rPr lang="en-US" sz="2400" b="1" dirty="0" err="1"/>
              <a:t>två</a:t>
            </a:r>
            <a:r>
              <a:rPr lang="en-US" sz="2400" b="1" dirty="0"/>
              <a:t> </a:t>
            </a:r>
            <a:r>
              <a:rPr lang="en-US" sz="2400" b="1" dirty="0" err="1"/>
              <a:t>och</a:t>
            </a:r>
            <a:r>
              <a:rPr lang="en-US" sz="2400" b="1" dirty="0"/>
              <a:t> </a:t>
            </a:r>
            <a:r>
              <a:rPr lang="en-US" sz="2400" b="1" dirty="0" err="1"/>
              <a:t>två</a:t>
            </a:r>
            <a:r>
              <a:rPr lang="en-US" sz="2400" b="1" dirty="0"/>
              <a:t>, </a:t>
            </a:r>
            <a:r>
              <a:rPr lang="en-US" sz="2400" b="1" dirty="0" err="1"/>
              <a:t>redovisa</a:t>
            </a:r>
            <a:r>
              <a:rPr lang="en-US" sz="2400" b="1" dirty="0"/>
              <a:t> I </a:t>
            </a:r>
            <a:r>
              <a:rPr lang="en-US" sz="2400" b="1" dirty="0" err="1"/>
              <a:t>storgrupp</a:t>
            </a:r>
            <a:endParaRPr lang="sv-SE" dirty="0"/>
          </a:p>
        </p:txBody>
      </p:sp>
    </p:spTree>
    <p:extLst>
      <p:ext uri="{BB962C8B-B14F-4D97-AF65-F5344CB8AC3E}">
        <p14:creationId xmlns:p14="http://schemas.microsoft.com/office/powerpoint/2010/main" val="45590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9B2250-3416-C89F-9B86-0E07AC384631}"/>
              </a:ext>
            </a:extLst>
          </p:cNvPr>
          <p:cNvSpPr>
            <a:spLocks noGrp="1"/>
          </p:cNvSpPr>
          <p:nvPr>
            <p:ph type="ctrTitle"/>
          </p:nvPr>
        </p:nvSpPr>
        <p:spPr>
          <a:xfrm>
            <a:off x="264160" y="1442720"/>
            <a:ext cx="11734800" cy="1493520"/>
          </a:xfrm>
        </p:spPr>
        <p:txBody>
          <a:bodyPr>
            <a:normAutofit fontScale="90000"/>
          </a:bodyPr>
          <a:lstStyle/>
          <a:p>
            <a:pPr algn="l"/>
            <a:r>
              <a:rPr lang="en-US" sz="4400" dirty="0">
                <a:cs typeface="Arial" panose="020B0604020202020204" pitchFamily="34" charset="0"/>
              </a:rPr>
              <a:t>Ta del av de </a:t>
            </a:r>
            <a:r>
              <a:rPr lang="en-US" sz="4400" dirty="0" err="1">
                <a:cs typeface="Arial" panose="020B0604020202020204" pitchFamily="34" charset="0"/>
              </a:rPr>
              <a:t>allmänna</a:t>
            </a:r>
            <a:r>
              <a:rPr lang="en-US" sz="4400" dirty="0">
                <a:cs typeface="Arial" panose="020B0604020202020204" pitchFamily="34" charset="0"/>
              </a:rPr>
              <a:t> </a:t>
            </a:r>
            <a:r>
              <a:rPr lang="en-US" sz="4400" dirty="0" err="1">
                <a:cs typeface="Arial" panose="020B0604020202020204" pitchFamily="34" charset="0"/>
              </a:rPr>
              <a:t>rekommendationerna</a:t>
            </a:r>
            <a:r>
              <a:rPr lang="en-US" sz="4400" dirty="0">
                <a:cs typeface="Arial" panose="020B0604020202020204" pitchFamily="34" charset="0"/>
              </a:rPr>
              <a:t> från </a:t>
            </a:r>
            <a:r>
              <a:rPr lang="en-US" sz="4400" dirty="0" err="1">
                <a:cs typeface="Arial" panose="020B0604020202020204" pitchFamily="34" charset="0"/>
              </a:rPr>
              <a:t>Folkhälsomyndigheten</a:t>
            </a:r>
            <a:endParaRPr lang="sv-SE" sz="4400" dirty="0">
              <a:cs typeface="Arial" panose="020B0604020202020204" pitchFamily="34" charset="0"/>
            </a:endParaRPr>
          </a:p>
        </p:txBody>
      </p:sp>
      <p:sp>
        <p:nvSpPr>
          <p:cNvPr id="3" name="Underrubrik 2">
            <a:extLst>
              <a:ext uri="{FF2B5EF4-FFF2-40B4-BE49-F238E27FC236}">
                <a16:creationId xmlns:a16="http://schemas.microsoft.com/office/drawing/2014/main" id="{26D045D1-70B4-84A2-F76C-F8D7150EFD3D}"/>
              </a:ext>
            </a:extLst>
          </p:cNvPr>
          <p:cNvSpPr>
            <a:spLocks noGrp="1"/>
          </p:cNvSpPr>
          <p:nvPr>
            <p:ph type="subTitle" idx="1"/>
          </p:nvPr>
        </p:nvSpPr>
        <p:spPr>
          <a:xfrm>
            <a:off x="406400" y="3210560"/>
            <a:ext cx="7914640" cy="3150482"/>
          </a:xfrm>
        </p:spPr>
        <p:txBody>
          <a:bodyPr>
            <a:normAutofit/>
          </a:bodyPr>
          <a:lstStyle/>
          <a:p>
            <a:pPr marL="0" lvl="1" algn="l"/>
            <a:r>
              <a:rPr lang="en-US" sz="2800" dirty="0">
                <a:latin typeface="+mj-lt"/>
              </a:rPr>
              <a:t>Information </a:t>
            </a:r>
            <a:r>
              <a:rPr lang="en-US" sz="2800" dirty="0" err="1">
                <a:latin typeface="+mj-lt"/>
              </a:rPr>
              <a:t>hittar</a:t>
            </a:r>
            <a:r>
              <a:rPr lang="en-US" sz="2800" dirty="0">
                <a:latin typeface="+mj-lt"/>
              </a:rPr>
              <a:t> du </a:t>
            </a:r>
            <a:r>
              <a:rPr lang="en-US" sz="2800" dirty="0" err="1">
                <a:latin typeface="+mj-lt"/>
              </a:rPr>
              <a:t>på</a:t>
            </a:r>
            <a:endParaRPr lang="en-US" sz="2800" dirty="0">
              <a:latin typeface="+mj-lt"/>
            </a:endParaRPr>
          </a:p>
          <a:p>
            <a:pPr marL="0" lvl="1" algn="l"/>
            <a:r>
              <a:rPr lang="en-US" sz="2800" dirty="0" err="1">
                <a:latin typeface="+mj-lt"/>
              </a:rPr>
              <a:t>Folkhälsomyndighetens</a:t>
            </a:r>
            <a:r>
              <a:rPr lang="en-US" sz="2800" dirty="0">
                <a:latin typeface="+mj-lt"/>
              </a:rPr>
              <a:t> </a:t>
            </a:r>
            <a:r>
              <a:rPr lang="en-US" sz="2800" dirty="0" err="1">
                <a:latin typeface="+mj-lt"/>
              </a:rPr>
              <a:t>hemsida</a:t>
            </a:r>
            <a:r>
              <a:rPr lang="en-US" sz="2800" dirty="0">
                <a:latin typeface="+mj-lt"/>
              </a:rPr>
              <a:t>.</a:t>
            </a:r>
          </a:p>
          <a:p>
            <a:pPr marL="0" lvl="1" algn="l"/>
            <a:endParaRPr lang="en-US" sz="2800" dirty="0">
              <a:latin typeface="+mj-lt"/>
            </a:endParaRPr>
          </a:p>
          <a:p>
            <a:pPr marL="0" lvl="1" algn="l"/>
            <a:r>
              <a:rPr lang="en-US" sz="2800" dirty="0" err="1">
                <a:latin typeface="+mj-lt"/>
              </a:rPr>
              <a:t>Samtala</a:t>
            </a:r>
            <a:r>
              <a:rPr lang="en-US" sz="2800" dirty="0">
                <a:latin typeface="+mj-lt"/>
              </a:rPr>
              <a:t>, </a:t>
            </a:r>
            <a:r>
              <a:rPr lang="en-US" sz="2800" dirty="0" err="1">
                <a:latin typeface="+mj-lt"/>
              </a:rPr>
              <a:t>två</a:t>
            </a:r>
            <a:r>
              <a:rPr lang="en-US" sz="2800" dirty="0">
                <a:latin typeface="+mj-lt"/>
              </a:rPr>
              <a:t> </a:t>
            </a:r>
            <a:r>
              <a:rPr lang="en-US" sz="2800" dirty="0" err="1">
                <a:latin typeface="+mj-lt"/>
              </a:rPr>
              <a:t>och</a:t>
            </a:r>
            <a:r>
              <a:rPr lang="en-US" sz="2800" dirty="0">
                <a:latin typeface="+mj-lt"/>
              </a:rPr>
              <a:t> </a:t>
            </a:r>
            <a:r>
              <a:rPr lang="en-US" sz="2800" dirty="0" err="1">
                <a:latin typeface="+mj-lt"/>
              </a:rPr>
              <a:t>två</a:t>
            </a:r>
            <a:r>
              <a:rPr lang="en-US" sz="2800" dirty="0">
                <a:latin typeface="+mj-lt"/>
              </a:rPr>
              <a:t>, </a:t>
            </a:r>
            <a:r>
              <a:rPr lang="en-US" sz="2800" dirty="0" err="1">
                <a:latin typeface="+mj-lt"/>
              </a:rPr>
              <a:t>och</a:t>
            </a:r>
            <a:r>
              <a:rPr lang="en-US" sz="2800" dirty="0">
                <a:latin typeface="+mj-lt"/>
              </a:rPr>
              <a:t> </a:t>
            </a:r>
            <a:r>
              <a:rPr lang="en-US" sz="2800" dirty="0" err="1">
                <a:latin typeface="+mj-lt"/>
              </a:rPr>
              <a:t>redovisa</a:t>
            </a:r>
            <a:r>
              <a:rPr lang="en-US" sz="2800" dirty="0">
                <a:latin typeface="+mj-lt"/>
              </a:rPr>
              <a:t> för </a:t>
            </a:r>
            <a:r>
              <a:rPr lang="en-US" sz="2800" dirty="0" err="1">
                <a:latin typeface="+mj-lt"/>
              </a:rPr>
              <a:t>varandra</a:t>
            </a:r>
            <a:r>
              <a:rPr lang="en-US" sz="2800" dirty="0">
                <a:latin typeface="+mj-lt"/>
              </a:rPr>
              <a:t> i </a:t>
            </a:r>
            <a:r>
              <a:rPr lang="en-US" sz="2800" dirty="0" err="1">
                <a:latin typeface="+mj-lt"/>
              </a:rPr>
              <a:t>storgrupp</a:t>
            </a:r>
            <a:r>
              <a:rPr lang="en-US" sz="2800" dirty="0">
                <a:latin typeface="+mj-lt"/>
              </a:rPr>
              <a:t>.</a:t>
            </a:r>
          </a:p>
          <a:p>
            <a:pPr marL="0" lvl="1" algn="l"/>
            <a:endParaRPr lang="en-US" sz="2800" dirty="0">
              <a:latin typeface="+mj-lt"/>
            </a:endParaRPr>
          </a:p>
          <a:p>
            <a:pPr marL="0" lvl="1" algn="l"/>
            <a:endParaRPr lang="en-US" sz="2800" dirty="0">
              <a:latin typeface="+mj-lt"/>
              <a:ea typeface="+mj-ea"/>
              <a:cs typeface="Arial" panose="020B0604020202020204" pitchFamily="34" charset="0"/>
            </a:endParaRPr>
          </a:p>
          <a:p>
            <a:pPr algn="l"/>
            <a:endParaRPr lang="sv-SE" sz="2800" dirty="0">
              <a:latin typeface="+mj-lt"/>
            </a:endParaRPr>
          </a:p>
        </p:txBody>
      </p:sp>
      <p:pic>
        <p:nvPicPr>
          <p:cNvPr id="8" name="Picture 4" descr="Folkhälsomyndigheten — Myndigheten för folkhälsofrågor">
            <a:extLst>
              <a:ext uri="{FF2B5EF4-FFF2-40B4-BE49-F238E27FC236}">
                <a16:creationId xmlns:a16="http://schemas.microsoft.com/office/drawing/2014/main" id="{3E4451E4-F9BB-5443-7EE0-97A0FE3046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7639" y="3646880"/>
            <a:ext cx="3521321" cy="2277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83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9143FD-213B-C955-DCDE-B47EB607965F}"/>
              </a:ext>
            </a:extLst>
          </p:cNvPr>
          <p:cNvSpPr>
            <a:spLocks noGrp="1"/>
          </p:cNvSpPr>
          <p:nvPr>
            <p:ph type="ctrTitle"/>
          </p:nvPr>
        </p:nvSpPr>
        <p:spPr/>
        <p:txBody>
          <a:bodyPr>
            <a:normAutofit/>
          </a:bodyPr>
          <a:lstStyle/>
          <a:p>
            <a:r>
              <a:rPr lang="en-US" sz="4400" dirty="0" err="1">
                <a:cs typeface="Arial" panose="020B0604020202020204" pitchFamily="34" charset="0"/>
              </a:rPr>
              <a:t>Vilka</a:t>
            </a:r>
            <a:r>
              <a:rPr lang="en-US" sz="4400" dirty="0">
                <a:cs typeface="Arial" panose="020B0604020202020204" pitchFamily="34" charset="0"/>
              </a:rPr>
              <a:t> </a:t>
            </a:r>
            <a:r>
              <a:rPr lang="en-US" sz="4400" dirty="0" err="1">
                <a:cs typeface="Arial" panose="020B0604020202020204" pitchFamily="34" charset="0"/>
              </a:rPr>
              <a:t>praktiska</a:t>
            </a:r>
            <a:r>
              <a:rPr lang="en-US" sz="4400" dirty="0">
                <a:cs typeface="Arial" panose="020B0604020202020204" pitchFamily="34" charset="0"/>
              </a:rPr>
              <a:t> tips </a:t>
            </a:r>
            <a:r>
              <a:rPr lang="en-US" sz="4400" dirty="0" err="1">
                <a:cs typeface="Arial" panose="020B0604020202020204" pitchFamily="34" charset="0"/>
              </a:rPr>
              <a:t>och</a:t>
            </a:r>
            <a:r>
              <a:rPr lang="en-US" sz="4400" dirty="0">
                <a:cs typeface="Arial" panose="020B0604020202020204" pitchFamily="34" charset="0"/>
              </a:rPr>
              <a:t> </a:t>
            </a:r>
            <a:r>
              <a:rPr lang="en-US" sz="4400" dirty="0" err="1">
                <a:cs typeface="Arial" panose="020B0604020202020204" pitchFamily="34" charset="0"/>
              </a:rPr>
              <a:t>råd</a:t>
            </a:r>
            <a:r>
              <a:rPr lang="en-US" sz="4400" dirty="0">
                <a:cs typeface="Arial" panose="020B0604020202020204" pitchFamily="34" charset="0"/>
              </a:rPr>
              <a:t> ger 1177 </a:t>
            </a:r>
            <a:r>
              <a:rPr lang="en-US" sz="4400" dirty="0" err="1">
                <a:cs typeface="Arial" panose="020B0604020202020204" pitchFamily="34" charset="0"/>
              </a:rPr>
              <a:t>i</a:t>
            </a:r>
            <a:r>
              <a:rPr lang="en-US" sz="4400" dirty="0">
                <a:cs typeface="Arial" panose="020B0604020202020204" pitchFamily="34" charset="0"/>
              </a:rPr>
              <a:t> </a:t>
            </a:r>
            <a:r>
              <a:rPr lang="en-US" sz="4400" dirty="0" err="1">
                <a:cs typeface="Arial" panose="020B0604020202020204" pitchFamily="34" charset="0"/>
              </a:rPr>
              <a:t>ämnet</a:t>
            </a:r>
            <a:r>
              <a:rPr lang="en-US" sz="4400" dirty="0">
                <a:cs typeface="Arial" panose="020B0604020202020204" pitchFamily="34" charset="0"/>
              </a:rPr>
              <a:t> “</a:t>
            </a:r>
            <a:r>
              <a:rPr lang="en-US" sz="4400" dirty="0" err="1">
                <a:cs typeface="Arial" panose="020B0604020202020204" pitchFamily="34" charset="0"/>
              </a:rPr>
              <a:t>rörlighetsträning</a:t>
            </a:r>
            <a:r>
              <a:rPr lang="en-US" sz="4400" dirty="0">
                <a:cs typeface="Arial" panose="020B0604020202020204" pitchFamily="34" charset="0"/>
              </a:rPr>
              <a:t>” </a:t>
            </a:r>
            <a:br>
              <a:rPr lang="en-US" sz="4400" dirty="0"/>
            </a:br>
            <a:endParaRPr lang="sv-SE" sz="4400" dirty="0"/>
          </a:p>
        </p:txBody>
      </p:sp>
      <p:sp>
        <p:nvSpPr>
          <p:cNvPr id="3" name="Underrubrik 2">
            <a:extLst>
              <a:ext uri="{FF2B5EF4-FFF2-40B4-BE49-F238E27FC236}">
                <a16:creationId xmlns:a16="http://schemas.microsoft.com/office/drawing/2014/main" id="{7F2D96E3-2ECB-419D-CC86-347BBB41E206}"/>
              </a:ext>
            </a:extLst>
          </p:cNvPr>
          <p:cNvSpPr>
            <a:spLocks noGrp="1"/>
          </p:cNvSpPr>
          <p:nvPr>
            <p:ph type="subTitle" idx="1"/>
          </p:nvPr>
        </p:nvSpPr>
        <p:spPr>
          <a:xfrm>
            <a:off x="438150" y="3686176"/>
            <a:ext cx="5657850" cy="2303462"/>
          </a:xfrm>
        </p:spPr>
        <p:txBody>
          <a:bodyPr>
            <a:noAutofit/>
          </a:bodyPr>
          <a:lstStyle/>
          <a:p>
            <a:pPr algn="l"/>
            <a:r>
              <a:rPr lang="sv-SE" sz="2800" dirty="0">
                <a:latin typeface="+mj-lt"/>
              </a:rPr>
              <a:t>Jobba två och två och hitta fakta om vad som händer i kroppen vid rörlighetsträning. Redovisa sedan för de andra i lärgruppen </a:t>
            </a:r>
          </a:p>
        </p:txBody>
      </p:sp>
      <p:pic>
        <p:nvPicPr>
          <p:cNvPr id="4" name="Picture 2" descr="1177.se - Habilitering &amp; Hälsa">
            <a:extLst>
              <a:ext uri="{FF2B5EF4-FFF2-40B4-BE49-F238E27FC236}">
                <a16:creationId xmlns:a16="http://schemas.microsoft.com/office/drawing/2014/main" id="{058EA2CB-3236-DEB1-AE0E-55C3125C5F5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82384" y="3686175"/>
            <a:ext cx="5061799" cy="2560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48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DAA57-152C-0FFD-F220-D341C8F12053}"/>
              </a:ext>
            </a:extLst>
          </p:cNvPr>
          <p:cNvSpPr>
            <a:spLocks noGrp="1"/>
          </p:cNvSpPr>
          <p:nvPr>
            <p:ph type="ctrTitle"/>
          </p:nvPr>
        </p:nvSpPr>
        <p:spPr>
          <a:xfrm>
            <a:off x="1524000" y="1122363"/>
            <a:ext cx="9144000" cy="1220787"/>
          </a:xfrm>
        </p:spPr>
        <p:txBody>
          <a:bodyPr/>
          <a:lstStyle/>
          <a:p>
            <a:r>
              <a:rPr lang="sv-SE" b="1" dirty="0">
                <a:cs typeface="Arial" panose="020B0604020202020204" pitchFamily="34" charset="0"/>
              </a:rPr>
              <a:t>Dags</a:t>
            </a:r>
            <a:r>
              <a:rPr lang="sv-SE" dirty="0"/>
              <a:t> </a:t>
            </a:r>
            <a:r>
              <a:rPr lang="sv-SE" b="1" dirty="0">
                <a:cs typeface="Arial" panose="020B0604020202020204" pitchFamily="34" charset="0"/>
              </a:rPr>
              <a:t>för aktivitet!</a:t>
            </a:r>
            <a:endParaRPr lang="sv-SE" dirty="0"/>
          </a:p>
        </p:txBody>
      </p:sp>
      <p:sp>
        <p:nvSpPr>
          <p:cNvPr id="3" name="Underrubrik 2">
            <a:extLst>
              <a:ext uri="{FF2B5EF4-FFF2-40B4-BE49-F238E27FC236}">
                <a16:creationId xmlns:a16="http://schemas.microsoft.com/office/drawing/2014/main" id="{F19DFB1D-8BC0-261E-930C-EB8275061176}"/>
              </a:ext>
            </a:extLst>
          </p:cNvPr>
          <p:cNvSpPr>
            <a:spLocks noGrp="1"/>
          </p:cNvSpPr>
          <p:nvPr>
            <p:ph type="subTitle" idx="1"/>
          </p:nvPr>
        </p:nvSpPr>
        <p:spPr>
          <a:xfrm>
            <a:off x="1524000" y="2543175"/>
            <a:ext cx="9144000" cy="3543300"/>
          </a:xfrm>
        </p:spPr>
        <p:txBody>
          <a:bodyPr>
            <a:normAutofit/>
          </a:bodyPr>
          <a:lstStyle/>
          <a:p>
            <a:pPr algn="l"/>
            <a:r>
              <a:rPr lang="sv-SE" sz="2800" dirty="0">
                <a:latin typeface="+mj-lt"/>
              </a:rPr>
              <a:t>Hur stretchar jag:</a:t>
            </a:r>
          </a:p>
          <a:p>
            <a:pPr marL="342900" indent="-342900" algn="l">
              <a:buFont typeface="Arial" panose="020B0604020202020204" pitchFamily="34" charset="0"/>
              <a:buChar char="•"/>
            </a:pPr>
            <a:r>
              <a:rPr lang="sv-SE" sz="2800" dirty="0">
                <a:latin typeface="+mj-lt"/>
              </a:rPr>
              <a:t>Lårets framsida</a:t>
            </a:r>
          </a:p>
          <a:p>
            <a:pPr marL="342900" indent="-342900" algn="l">
              <a:buFont typeface="Arial" panose="020B0604020202020204" pitchFamily="34" charset="0"/>
              <a:buChar char="•"/>
            </a:pPr>
            <a:r>
              <a:rPr lang="sv-SE" sz="2800" dirty="0">
                <a:latin typeface="+mj-lt"/>
              </a:rPr>
              <a:t>Lårets baksida</a:t>
            </a:r>
          </a:p>
          <a:p>
            <a:pPr marL="342900" indent="-342900" algn="l">
              <a:buFont typeface="Arial" panose="020B0604020202020204" pitchFamily="34" charset="0"/>
              <a:buChar char="•"/>
            </a:pPr>
            <a:r>
              <a:rPr lang="sv-SE" sz="2800" dirty="0" err="1">
                <a:latin typeface="+mj-lt"/>
              </a:rPr>
              <a:t>Höftböjaren</a:t>
            </a:r>
            <a:endParaRPr lang="sv-SE" sz="2800" dirty="0">
              <a:latin typeface="+mj-lt"/>
            </a:endParaRPr>
          </a:p>
          <a:p>
            <a:pPr marL="342900" indent="-342900" algn="l">
              <a:buFont typeface="Arial" panose="020B0604020202020204" pitchFamily="34" charset="0"/>
              <a:buChar char="•"/>
            </a:pPr>
            <a:r>
              <a:rPr lang="sv-SE" sz="2800" dirty="0">
                <a:latin typeface="+mj-lt"/>
              </a:rPr>
              <a:t>”Rumpan”</a:t>
            </a:r>
          </a:p>
          <a:p>
            <a:pPr algn="l"/>
            <a:endParaRPr lang="sv-SE" sz="2800" dirty="0">
              <a:latin typeface="+mj-lt"/>
            </a:endParaRPr>
          </a:p>
          <a:p>
            <a:pPr algn="l"/>
            <a:r>
              <a:rPr lang="sv-SE" sz="2800" dirty="0">
                <a:latin typeface="+mj-lt"/>
              </a:rPr>
              <a:t>Sök i litteraturen som hör till kursen.</a:t>
            </a:r>
          </a:p>
          <a:p>
            <a:endParaRPr lang="sv-SE" sz="2800" dirty="0"/>
          </a:p>
        </p:txBody>
      </p:sp>
    </p:spTree>
    <p:extLst>
      <p:ext uri="{BB962C8B-B14F-4D97-AF65-F5344CB8AC3E}">
        <p14:creationId xmlns:p14="http://schemas.microsoft.com/office/powerpoint/2010/main" val="2604749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EFC5DE-D258-9B9E-7139-4E1D86238051}"/>
              </a:ext>
            </a:extLst>
          </p:cNvPr>
          <p:cNvSpPr>
            <a:spLocks noGrp="1"/>
          </p:cNvSpPr>
          <p:nvPr>
            <p:ph type="ctrTitle"/>
          </p:nvPr>
        </p:nvSpPr>
        <p:spPr>
          <a:xfrm>
            <a:off x="413544" y="783398"/>
            <a:ext cx="11340306" cy="854902"/>
          </a:xfrm>
        </p:spPr>
        <p:txBody>
          <a:bodyPr>
            <a:normAutofit/>
          </a:bodyPr>
          <a:lstStyle/>
          <a:p>
            <a:pPr>
              <a:spcBef>
                <a:spcPts val="1000"/>
              </a:spcBef>
            </a:pPr>
            <a:r>
              <a:rPr lang="sv-SE" sz="3600" dirty="0">
                <a:cs typeface="Arial" panose="020B0604020202020204" pitchFamily="34" charset="0"/>
              </a:rPr>
              <a:t>Stretch av lårets framsida och lårets baksida</a:t>
            </a:r>
          </a:p>
        </p:txBody>
      </p:sp>
      <p:sp>
        <p:nvSpPr>
          <p:cNvPr id="3" name="Underrubrik 2">
            <a:extLst>
              <a:ext uri="{FF2B5EF4-FFF2-40B4-BE49-F238E27FC236}">
                <a16:creationId xmlns:a16="http://schemas.microsoft.com/office/drawing/2014/main" id="{78A38C28-F5A5-8AB2-83FB-931E81B1181A}"/>
              </a:ext>
            </a:extLst>
          </p:cNvPr>
          <p:cNvSpPr>
            <a:spLocks noGrp="1"/>
          </p:cNvSpPr>
          <p:nvPr>
            <p:ph type="subTitle" idx="1"/>
          </p:nvPr>
        </p:nvSpPr>
        <p:spPr>
          <a:xfrm>
            <a:off x="3759200" y="2468880"/>
            <a:ext cx="4876800" cy="2956117"/>
          </a:xfrm>
        </p:spPr>
        <p:txBody>
          <a:bodyPr>
            <a:normAutofit/>
          </a:bodyPr>
          <a:lstStyle/>
          <a:p>
            <a:pPr algn="l"/>
            <a:r>
              <a:rPr lang="sv-SE" sz="2800" dirty="0">
                <a:latin typeface="+mj-lt"/>
              </a:rPr>
              <a:t>Stretcha muskeln och försök att hålla positionen i 30-40 sekunder</a:t>
            </a:r>
          </a:p>
          <a:p>
            <a:pPr algn="l"/>
            <a:endParaRPr lang="sv-SE" dirty="0"/>
          </a:p>
        </p:txBody>
      </p:sp>
      <p:pic>
        <p:nvPicPr>
          <p:cNvPr id="4" name="Picture 4" descr="Rygg och ben - KiropraktorCentrum - Dagliga akuttider i Göteborg">
            <a:extLst>
              <a:ext uri="{FF2B5EF4-FFF2-40B4-BE49-F238E27FC236}">
                <a16:creationId xmlns:a16="http://schemas.microsoft.com/office/drawing/2014/main" id="{49F9BBBC-F562-D611-95B4-F7A2817B52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99" r="-1" b="413"/>
          <a:stretch/>
        </p:blipFill>
        <p:spPr bwMode="auto">
          <a:xfrm>
            <a:off x="9201944" y="1859593"/>
            <a:ext cx="2619375" cy="313880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Rygg och ben - KiropraktorCentrum - Dagliga akuttider i Göteborg">
            <a:extLst>
              <a:ext uri="{FF2B5EF4-FFF2-40B4-BE49-F238E27FC236}">
                <a16:creationId xmlns:a16="http://schemas.microsoft.com/office/drawing/2014/main" id="{94FC4D8F-2648-74C4-49E5-5A4D964122C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1912"/>
          <a:stretch/>
        </p:blipFill>
        <p:spPr bwMode="auto">
          <a:xfrm>
            <a:off x="413544" y="1871962"/>
            <a:ext cx="2598738" cy="3114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129953"/>
      </p:ext>
    </p:extLst>
  </p:cSld>
  <p:clrMapOvr>
    <a:masterClrMapping/>
  </p:clrMapOvr>
</p:sld>
</file>

<file path=ppt/theme/theme1.xml><?xml version="1.0" encoding="utf-8"?>
<a:theme xmlns:a="http://schemas.openxmlformats.org/drawingml/2006/main" name="Office-tema">
  <a:themeElements>
    <a:clrScheme name="FSF">
      <a:dk1>
        <a:sysClr val="windowText" lastClr="000000"/>
      </a:dk1>
      <a:lt1>
        <a:sysClr val="window" lastClr="FFFFFF"/>
      </a:lt1>
      <a:dk2>
        <a:srgbClr val="006694"/>
      </a:dk2>
      <a:lt2>
        <a:srgbClr val="E3AAA5"/>
      </a:lt2>
      <a:accent1>
        <a:srgbClr val="90205B"/>
      </a:accent1>
      <a:accent2>
        <a:srgbClr val="F79F1E"/>
      </a:accent2>
      <a:accent3>
        <a:srgbClr val="67B8C2"/>
      </a:accent3>
      <a:accent4>
        <a:srgbClr val="B2D9B9"/>
      </a:accent4>
      <a:accent5>
        <a:srgbClr val="A8D9EC"/>
      </a:accent5>
      <a:accent6>
        <a:srgbClr val="CB5F50"/>
      </a:accent6>
      <a:hlink>
        <a:srgbClr val="006694"/>
      </a:hlink>
      <a:folHlink>
        <a:srgbClr val="90205B"/>
      </a:folHlink>
    </a:clrScheme>
    <a:fontScheme name="FSF">
      <a:majorFont>
        <a:latin typeface="Raleway SemiBold"/>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F powerpointmall" id="{706F633A-0BB7-4895-B378-58179C619D5F}" vid="{AF52A191-2D1C-418B-B275-CD89E89A3C9F}"/>
    </a:ext>
  </a:extLst>
</a:theme>
</file>

<file path=docProps/app.xml><?xml version="1.0" encoding="utf-8"?>
<Properties xmlns="http://schemas.openxmlformats.org/officeDocument/2006/extended-properties" xmlns:vt="http://schemas.openxmlformats.org/officeDocument/2006/docPropsVTypes">
  <Template>FSF powerpointmall</Template>
  <TotalTime>506</TotalTime>
  <Words>378</Words>
  <Application>Microsoft Office PowerPoint</Application>
  <PresentationFormat>Bredbild</PresentationFormat>
  <Paragraphs>83</Paragraphs>
  <Slides>17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Raleway SemiBold</vt:lpstr>
      <vt:lpstr>Arial</vt:lpstr>
      <vt:lpstr>Raleway</vt:lpstr>
      <vt:lpstr>Office-tema</vt:lpstr>
      <vt:lpstr>Lärgrupp rörlighetsträning</vt:lpstr>
      <vt:lpstr>Presentation av deltagarna</vt:lpstr>
      <vt:lpstr>Vad kan följande begrepp betyda för individen </vt:lpstr>
      <vt:lpstr>Frågor att diskutera två och två!</vt:lpstr>
      <vt:lpstr>Fler frågor att svara på</vt:lpstr>
      <vt:lpstr>Ta del av de allmänna rekommendationerna från Folkhälsomyndigheten</vt:lpstr>
      <vt:lpstr>Vilka praktiska tips och råd ger 1177 i ämnet “rörlighetsträning”  </vt:lpstr>
      <vt:lpstr>Dags för aktivitet!</vt:lpstr>
      <vt:lpstr>Stretch av lårets framsida och lårets baksida</vt:lpstr>
      <vt:lpstr>Stretch av höftböjare respektive “Rumpan”</vt:lpstr>
      <vt:lpstr>Andra rörlighetsmetoder</vt:lpstr>
      <vt:lpstr>Att göra inför nästa träff</vt:lpstr>
      <vt:lpstr>Nästa träff!</vt:lpstr>
      <vt:lpstr>Träff två!</vt:lpstr>
      <vt:lpstr>Att göra inför nästa träff</vt:lpstr>
      <vt:lpstr>Nästa träff!</vt:lpstr>
      <vt:lpstr>Träff tre!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Kjell Folkesson (Flygsport)</dc:creator>
  <cp:lastModifiedBy>Pierre Styfberg (RF/SISU)</cp:lastModifiedBy>
  <cp:revision>6</cp:revision>
  <dcterms:created xsi:type="dcterms:W3CDTF">2023-10-06T14:11:56Z</dcterms:created>
  <dcterms:modified xsi:type="dcterms:W3CDTF">2023-11-01T15:24:00Z</dcterms:modified>
</cp:coreProperties>
</file>