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0" r:id="rId2"/>
    <p:sldId id="271" r:id="rId3"/>
    <p:sldId id="265" r:id="rId4"/>
    <p:sldId id="272" r:id="rId5"/>
    <p:sldId id="256" r:id="rId6"/>
    <p:sldId id="274" r:id="rId7"/>
    <p:sldId id="264" r:id="rId8"/>
    <p:sldId id="266" r:id="rId9"/>
    <p:sldId id="273" r:id="rId10"/>
    <p:sldId id="268" r:id="rId11"/>
    <p:sldId id="269" r:id="rId12"/>
  </p:sldIdLst>
  <p:sldSz cx="12192000" cy="6858000"/>
  <p:notesSz cx="6858000" cy="9144000"/>
  <p:embeddedFontLst>
    <p:embeddedFont>
      <p:font typeface="Raleway" pitchFamily="2" charset="0"/>
      <p:regular r:id="rId13"/>
      <p:bold r:id="rId14"/>
      <p:italic r:id="rId15"/>
      <p:boldItalic r:id="rId16"/>
    </p:embeddedFont>
    <p:embeddedFont>
      <p:font typeface="Raleway SemiBold" pitchFamily="2" charset="0"/>
      <p:bold r:id="rId17"/>
      <p:boldItalic r:id="rId18"/>
    </p:embeddedFont>
  </p:embeddedFont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Styfberg (RF/SISU)" userId="9248a8e0-cf5a-4ba2-897b-f20128439b4f" providerId="ADAL" clId="{ACB4D6B5-843C-45C4-B427-302B66E05DAB}"/>
    <pc:docChg chg="undo custSel addSld delSld modSld sldOrd">
      <pc:chgData name="Pierre Styfberg (RF/SISU)" userId="9248a8e0-cf5a-4ba2-897b-f20128439b4f" providerId="ADAL" clId="{ACB4D6B5-843C-45C4-B427-302B66E05DAB}" dt="2023-11-02T18:49:52.640" v="559" actId="14100"/>
      <pc:docMkLst>
        <pc:docMk/>
      </pc:docMkLst>
      <pc:sldChg chg="modSp add del mod">
        <pc:chgData name="Pierre Styfberg (RF/SISU)" userId="9248a8e0-cf5a-4ba2-897b-f20128439b4f" providerId="ADAL" clId="{ACB4D6B5-843C-45C4-B427-302B66E05DAB}" dt="2023-11-02T18:47:25.352" v="547" actId="6549"/>
        <pc:sldMkLst>
          <pc:docMk/>
          <pc:sldMk cId="1516455780" sldId="256"/>
        </pc:sldMkLst>
        <pc:spChg chg="mod">
          <ac:chgData name="Pierre Styfberg (RF/SISU)" userId="9248a8e0-cf5a-4ba2-897b-f20128439b4f" providerId="ADAL" clId="{ACB4D6B5-843C-45C4-B427-302B66E05DAB}" dt="2023-11-02T18:47:25.352" v="547" actId="6549"/>
          <ac:spMkLst>
            <pc:docMk/>
            <pc:sldMk cId="1516455780" sldId="256"/>
            <ac:spMk id="2" creationId="{F49F336E-661F-6FE6-C97A-6DD9CA4D347E}"/>
          </ac:spMkLst>
        </pc:spChg>
        <pc:spChg chg="mod">
          <ac:chgData name="Pierre Styfberg (RF/SISU)" userId="9248a8e0-cf5a-4ba2-897b-f20128439b4f" providerId="ADAL" clId="{ACB4D6B5-843C-45C4-B427-302B66E05DAB}" dt="2023-11-02T18:43:07.269" v="533" actId="20577"/>
          <ac:spMkLst>
            <pc:docMk/>
            <pc:sldMk cId="1516455780" sldId="256"/>
            <ac:spMk id="3" creationId="{1D4BE173-1B48-E579-844E-0090330384A5}"/>
          </ac:spMkLst>
        </pc:spChg>
      </pc:sldChg>
      <pc:sldChg chg="modSp mod ord">
        <pc:chgData name="Pierre Styfberg (RF/SISU)" userId="9248a8e0-cf5a-4ba2-897b-f20128439b4f" providerId="ADAL" clId="{ACB4D6B5-843C-45C4-B427-302B66E05DAB}" dt="2023-11-02T18:49:52.640" v="559" actId="14100"/>
        <pc:sldMkLst>
          <pc:docMk/>
          <pc:sldMk cId="3848129953" sldId="264"/>
        </pc:sldMkLst>
        <pc:spChg chg="mod">
          <ac:chgData name="Pierre Styfberg (RF/SISU)" userId="9248a8e0-cf5a-4ba2-897b-f20128439b4f" providerId="ADAL" clId="{ACB4D6B5-843C-45C4-B427-302B66E05DAB}" dt="2023-11-02T18:49:52.640" v="559" actId="14100"/>
          <ac:spMkLst>
            <pc:docMk/>
            <pc:sldMk cId="3848129953" sldId="264"/>
            <ac:spMk id="2" creationId="{EDEFC5DE-D258-9B9E-7139-4E1D86238051}"/>
          </ac:spMkLst>
        </pc:spChg>
        <pc:spChg chg="mod">
          <ac:chgData name="Pierre Styfberg (RF/SISU)" userId="9248a8e0-cf5a-4ba2-897b-f20128439b4f" providerId="ADAL" clId="{ACB4D6B5-843C-45C4-B427-302B66E05DAB}" dt="2023-11-02T18:47:49.276" v="549" actId="27636"/>
          <ac:spMkLst>
            <pc:docMk/>
            <pc:sldMk cId="3848129953" sldId="264"/>
            <ac:spMk id="3" creationId="{78A38C28-F5A5-8AB2-83FB-931E81B1181A}"/>
          </ac:spMkLst>
        </pc:spChg>
      </pc:sldChg>
      <pc:sldChg chg="modSp new mod ord">
        <pc:chgData name="Pierre Styfberg (RF/SISU)" userId="9248a8e0-cf5a-4ba2-897b-f20128439b4f" providerId="ADAL" clId="{ACB4D6B5-843C-45C4-B427-302B66E05DAB}" dt="2023-11-02T18:48:37.112" v="551"/>
        <pc:sldMkLst>
          <pc:docMk/>
          <pc:sldMk cId="2759592424" sldId="274"/>
        </pc:sldMkLst>
        <pc:spChg chg="mod">
          <ac:chgData name="Pierre Styfberg (RF/SISU)" userId="9248a8e0-cf5a-4ba2-897b-f20128439b4f" providerId="ADAL" clId="{ACB4D6B5-843C-45C4-B427-302B66E05DAB}" dt="2023-11-02T18:44:18.472" v="543" actId="20577"/>
          <ac:spMkLst>
            <pc:docMk/>
            <pc:sldMk cId="2759592424" sldId="274"/>
            <ac:spMk id="2" creationId="{F911C154-8EAC-9627-937B-631315EEBB8F}"/>
          </ac:spMkLst>
        </pc:spChg>
        <pc:spChg chg="mod">
          <ac:chgData name="Pierre Styfberg (RF/SISU)" userId="9248a8e0-cf5a-4ba2-897b-f20128439b4f" providerId="ADAL" clId="{ACB4D6B5-843C-45C4-B427-302B66E05DAB}" dt="2023-11-02T18:33:37.755" v="286" actId="14100"/>
          <ac:spMkLst>
            <pc:docMk/>
            <pc:sldMk cId="2759592424" sldId="274"/>
            <ac:spMk id="3" creationId="{A19C15EA-F997-A9BD-29B8-483BBBAC6C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89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95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977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2862E-3A76-E6D9-4391-19A609014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1FC515-9D92-634B-794F-A977188A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DEC6AC-D767-DF9B-992E-6C71D347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22A6EE-4666-BAAC-D10D-EEF54A3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F9EC22-2737-5A54-D689-D346FD6FF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1338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A879C-3961-84AF-5597-38528FE1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782849-2DA2-2BC6-9867-36AE9E31B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0524C74-9DEA-1E2B-B46B-6DC1AA3D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20CEDF4-06EC-7AFA-3785-E27D8985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144427-A149-B6F6-0109-78FCA2830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6A86855-ADC2-D345-FF9B-06BBD375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039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954D74-CD1D-DE31-C898-475AEF84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1646BF5-2A11-22D6-7A37-DCDE1919E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983A5E-F560-F0ED-94C9-4CDF39A80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96EF954-9C10-B827-D271-C2E2837F1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D4F4989-D786-39A0-8EB0-12EF26BB40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6083B16-D71D-83F1-5B9F-7C498D9B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B9778E-BF24-5E11-566F-7D2F0B47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A509A9-2893-9F5B-5644-D3687BD4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953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700B0-C1B7-FD16-C640-D5BB7D9D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6B30FCE-75E1-A445-BBE7-0F8D702D1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EDBEDD9-4304-E63A-5448-4D742B1A0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4702052-1CE9-F9F1-D04F-C8853950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58ED988-E48E-7671-E44E-515ACE398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3E52C0-DB6B-AF00-F269-794D9D91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708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D22C3E-6FB3-6F46-BC97-EE685471C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485367-F531-3E3A-C96A-D07EC4DB1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6774B5-1C33-4CE3-8F4A-216A1EFEF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ABFD22-6789-FFBF-89DD-C1A303D06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918DCB6-7F57-B069-12F7-C8095BE1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2938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83F3548-B120-62AE-CF00-445BC413D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F12816-46EB-6AA0-77FE-97C754CBC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8F437F-0ECA-EA5A-C8BF-0A2A34DB2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F2310-5939-1973-FAF6-F5EA6A9D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D4C83D-62E2-38E3-C88F-9A8A0B0E2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48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298D14-5AE0-2888-6D3E-616C2F2EE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F40F3-E538-772F-8D83-9DF726B9C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F28B02-ECBA-516E-F41C-3207FA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9A05E-D4A2-C3E2-28FB-8C70DDFEE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3783BC-28EA-C8D3-6258-FBB3631CA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1F4F606-B7C8-B9AE-D8B6-2C73297E27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136525"/>
            <a:ext cx="3113755" cy="78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2846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D73D5-E7FC-B78C-C138-29511521D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4E949-5FB9-F3FE-8E75-500467274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BE2986-E472-215F-8C60-43B63DC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26B81E-B582-FFFE-36F1-4368B97DA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D0920A-47CA-CAF4-E39F-3A6FBAAE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680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45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436507-7DD8-7087-D035-0D8C9ED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7BDCA2-8052-33C6-6C60-5CEECB4E6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F7E68E-819B-6B73-F473-333526F61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BB1B63F-D15F-EECE-56F7-1E0CBF90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71D649-2B8B-478A-86B6-79CF0C31930F}" type="datetimeFigureOut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2023-11-02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F14CAFB-320D-9F8B-C33A-7D8273BA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C5540F-7A97-CEEA-A174-B764F4F8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4D7D00-AD74-409F-B33E-846AD2E7EA7D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15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EF9F06-8642-E625-6F2D-457D07D0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A7DE22E-2E16-9731-0AA1-622DBD0D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0928ECD-DB18-F67F-D976-8141AE59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40A0E7B-1C6C-7EA3-39DA-3038E5190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9843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AB4F1-99E7-20FB-286C-A5A06FD65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D35FD2B-5EDA-3433-A958-3A9D9D46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15469CD-3A52-D2B1-A175-47828B1F9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5A68E7D-B3CC-0F2A-3BD5-75D54DDB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67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CE3E2F6-64F5-F272-E997-269CA221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B7B70D3-6094-0C53-6F45-B6003BB3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92FFFB-CFD0-7005-EA09-CEA2FE9F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6851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DB3AD3A-D7F6-FFAF-1B77-103DB3468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C28325-556A-FE26-9D1A-14911C98D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2100D28-E9A7-B608-D892-09EC06A9D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D649-2B8B-478A-86B6-79CF0C31930F}" type="datetimeFigureOut">
              <a:rPr lang="sv-SE" smtClean="0"/>
              <a:t>2023-11-02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0A4BBC-37B3-59A0-75D5-0C86A3019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40C35A-FDBE-EE87-4E7D-422F283AC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7D00-AD74-409F-B33E-846AD2E7EA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97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6" r:id="rId4"/>
    <p:sldLayoutId id="2147483656" r:id="rId5"/>
    <p:sldLayoutId id="2147483669" r:id="rId6"/>
    <p:sldLayoutId id="2147483654" r:id="rId7"/>
    <p:sldLayoutId id="2147483661" r:id="rId8"/>
    <p:sldLayoutId id="2147483655" r:id="rId9"/>
    <p:sldLayoutId id="2147483660" r:id="rId10"/>
    <p:sldLayoutId id="2147483651" r:id="rId11"/>
    <p:sldLayoutId id="2147483667" r:id="rId12"/>
    <p:sldLayoutId id="2147483652" r:id="rId13"/>
    <p:sldLayoutId id="2147483653" r:id="rId14"/>
    <p:sldLayoutId id="2147483657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kl&#228;mmis.se/recept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.se/artikel/goda-nyttiga-smoothies/" TargetMode="External"/><Relationship Id="rId2" Type="http://schemas.openxmlformats.org/officeDocument/2006/relationships/hyperlink" Target="https://www.sporthalsa.se/recept/nyttig-smoothie-pa-nolltid-6-recept-med-smaksucc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smedelsverket.se/livsmedel-och-innehall/naringsamne/vatten" TargetMode="External"/><Relationship Id="rId2" Type="http://schemas.openxmlformats.org/officeDocument/2006/relationships/hyperlink" Target="https://ki.se/forskning/sluta-klunka-du-dricker-inte-for-lite-vatt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FD87A5-DD15-D40A-1D22-A1DE319A0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0242" y="1122363"/>
            <a:ext cx="6840184" cy="1302785"/>
          </a:xfrm>
        </p:spPr>
        <p:txBody>
          <a:bodyPr>
            <a:normAutofit/>
          </a:bodyPr>
          <a:lstStyle/>
          <a:p>
            <a:r>
              <a:rPr lang="en-US" sz="5400" b="1" dirty="0"/>
              <a:t>Lärgrupp</a:t>
            </a:r>
            <a:r>
              <a:rPr lang="sv-SE" sz="5400" dirty="0"/>
              <a:t> Vätska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2BE62C9-3E3C-6D15-4BC4-7C93CC881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1729" y="2897188"/>
            <a:ext cx="5513896" cy="2303462"/>
          </a:xfrm>
        </p:spPr>
        <p:txBody>
          <a:bodyPr>
            <a:noAutofit/>
          </a:bodyPr>
          <a:lstStyle/>
          <a:p>
            <a:pPr algn="l"/>
            <a:r>
              <a:rPr lang="sv-SE" sz="3600" b="1" dirty="0">
                <a:latin typeface="+mj-lt"/>
                <a:ea typeface="+mj-ea"/>
                <a:cs typeface="+mj-cs"/>
              </a:rPr>
              <a:t>vänder sig till dig som vill veta mer om vätskans betydelse för din prestation</a:t>
            </a:r>
            <a:endParaRPr lang="sv-SE" sz="3600" dirty="0"/>
          </a:p>
        </p:txBody>
      </p:sp>
      <p:pic>
        <p:nvPicPr>
          <p:cNvPr id="4" name="Picture 2" descr="Molnbilder - Fotosidan">
            <a:extLst>
              <a:ext uri="{FF2B5EF4-FFF2-40B4-BE49-F238E27FC236}">
                <a16:creationId xmlns:a16="http://schemas.microsoft.com/office/drawing/2014/main" id="{90F45DC3-2081-CE8B-EBCE-215D91656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9" y="1122363"/>
            <a:ext cx="4053096" cy="562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90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A830B2-0E33-53B0-6762-871EB329A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85999"/>
          </a:xfrm>
        </p:spPr>
        <p:txBody>
          <a:bodyPr/>
          <a:lstStyle/>
          <a:p>
            <a:r>
              <a:rPr lang="en-US" sz="6000" b="1" dirty="0" err="1"/>
              <a:t>Gör</a:t>
            </a:r>
            <a:r>
              <a:rPr lang="en-US" sz="6000" b="1" dirty="0"/>
              <a:t> din </a:t>
            </a:r>
            <a:r>
              <a:rPr lang="en-US" sz="6000" b="1" dirty="0" err="1"/>
              <a:t>egen</a:t>
            </a:r>
            <a:r>
              <a:rPr lang="en-US" sz="6000" b="1" dirty="0"/>
              <a:t> “</a:t>
            </a:r>
            <a:r>
              <a:rPr lang="en-US" sz="6000" b="1" dirty="0" err="1"/>
              <a:t>klämmis</a:t>
            </a:r>
            <a:r>
              <a:rPr lang="en-US" sz="6000" b="1" dirty="0"/>
              <a:t>”</a:t>
            </a:r>
            <a:endParaRPr lang="sv-SE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915EE97-E387-F7BE-A810-0DF33F6D1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3025" y="2518913"/>
            <a:ext cx="5514973" cy="4005713"/>
          </a:xfrm>
        </p:spPr>
        <p:txBody>
          <a:bodyPr>
            <a:normAutofit/>
          </a:bodyPr>
          <a:lstStyle/>
          <a:p>
            <a:pPr marL="0" lvl="1" algn="l"/>
            <a:r>
              <a:rPr lang="en-US" sz="2400" b="0" i="0" dirty="0" err="1">
                <a:effectLst/>
              </a:rPr>
              <a:t>När</a:t>
            </a:r>
            <a:r>
              <a:rPr lang="en-US" sz="2400" b="0" i="0" dirty="0">
                <a:effectLst/>
              </a:rPr>
              <a:t> du </a:t>
            </a:r>
            <a:r>
              <a:rPr lang="en-US" sz="2400" b="0" i="0" dirty="0" err="1">
                <a:effectLst/>
              </a:rPr>
              <a:t>tränar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eller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när</a:t>
            </a:r>
            <a:r>
              <a:rPr lang="en-US" sz="2400" b="0" i="0" dirty="0">
                <a:effectLst/>
              </a:rPr>
              <a:t> du </a:t>
            </a:r>
            <a:r>
              <a:rPr lang="en-US" sz="2400" b="0" i="0" dirty="0" err="1">
                <a:effectLst/>
              </a:rPr>
              <a:t>är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på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tävlingsarenan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är</a:t>
            </a:r>
            <a:r>
              <a:rPr lang="en-US" sz="2400" b="0" i="0" dirty="0">
                <a:effectLst/>
              </a:rPr>
              <a:t> det </a:t>
            </a:r>
            <a:r>
              <a:rPr lang="en-US" sz="2400" b="0" i="0" dirty="0" err="1">
                <a:effectLst/>
              </a:rPr>
              <a:t>klokt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att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kompletera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vätskan</a:t>
            </a:r>
            <a:r>
              <a:rPr lang="en-US" sz="2400" b="0" i="0" dirty="0">
                <a:effectLst/>
              </a:rPr>
              <a:t> med </a:t>
            </a:r>
            <a:r>
              <a:rPr lang="en-US" sz="2400" b="0" i="0" dirty="0" err="1">
                <a:effectLst/>
              </a:rPr>
              <a:t>något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som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innehåller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energi</a:t>
            </a:r>
            <a:r>
              <a:rPr lang="en-US" sz="2400" b="0" i="0" dirty="0">
                <a:effectLst/>
              </a:rPr>
              <a:t>. </a:t>
            </a:r>
            <a:r>
              <a:rPr lang="en-US" sz="2400" b="0" i="0" dirty="0" err="1">
                <a:effectLst/>
              </a:rPr>
              <a:t>Vatten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är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ju</a:t>
            </a:r>
            <a:r>
              <a:rPr lang="en-US" sz="2400" b="0" i="0" dirty="0">
                <a:effectLst/>
              </a:rPr>
              <a:t> “bara” </a:t>
            </a:r>
            <a:r>
              <a:rPr lang="en-US" sz="2400" b="0" i="0" dirty="0" err="1">
                <a:effectLst/>
              </a:rPr>
              <a:t>vatten</a:t>
            </a:r>
            <a:r>
              <a:rPr lang="en-US" sz="2400" b="0" i="0" dirty="0">
                <a:effectLst/>
              </a:rPr>
              <a:t>.</a:t>
            </a:r>
          </a:p>
          <a:p>
            <a:pPr marL="0" lvl="1" algn="l"/>
            <a:r>
              <a:rPr lang="en-US" sz="2400" dirty="0" err="1"/>
              <a:t>Förbered</a:t>
            </a:r>
            <a:r>
              <a:rPr lang="en-US" sz="2400" dirty="0"/>
              <a:t> din </a:t>
            </a:r>
            <a:r>
              <a:rPr lang="en-US" sz="2400" dirty="0" err="1"/>
              <a:t>aktivitet</a:t>
            </a:r>
            <a:r>
              <a:rPr lang="en-US" sz="2400" dirty="0"/>
              <a:t> med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välkomponerad</a:t>
            </a:r>
            <a:r>
              <a:rPr lang="en-US" sz="2400" dirty="0"/>
              <a:t> </a:t>
            </a:r>
            <a:r>
              <a:rPr lang="en-US" sz="2400" dirty="0" err="1"/>
              <a:t>matsäck</a:t>
            </a:r>
            <a:r>
              <a:rPr lang="en-US" sz="2400" dirty="0"/>
              <a:t>.</a:t>
            </a:r>
          </a:p>
          <a:p>
            <a:pPr marL="0" lvl="1" algn="l"/>
            <a:endParaRPr lang="en-US" sz="2400" dirty="0"/>
          </a:p>
          <a:p>
            <a:pPr marL="0" lvl="1" algn="l"/>
            <a:r>
              <a:rPr lang="en-US" sz="2400" dirty="0"/>
              <a:t>Tips!!</a:t>
            </a:r>
          </a:p>
          <a:p>
            <a:pPr marL="0" lvl="1" algn="l"/>
            <a:r>
              <a:rPr lang="en-US" sz="2400" dirty="0">
                <a:hlinkClick r:id="rId2"/>
              </a:rPr>
              <a:t>https://xn--klmmis-cua.se/recept/</a:t>
            </a:r>
            <a:r>
              <a:rPr lang="en-US" sz="2400" dirty="0"/>
              <a:t> </a:t>
            </a:r>
          </a:p>
          <a:p>
            <a:pPr algn="l"/>
            <a:endParaRPr lang="sv-SE" dirty="0"/>
          </a:p>
        </p:txBody>
      </p:sp>
      <p:pic>
        <p:nvPicPr>
          <p:cNvPr id="4" name="Picture 2" descr="Hur (o)nyttigt är egentligen frukt? - Viktminskning och ...">
            <a:extLst>
              <a:ext uri="{FF2B5EF4-FFF2-40B4-BE49-F238E27FC236}">
                <a16:creationId xmlns:a16="http://schemas.microsoft.com/office/drawing/2014/main" id="{20C399B8-804C-C34F-A394-05B2DE9877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9" r="16923" b="1"/>
          <a:stretch/>
        </p:blipFill>
        <p:spPr bwMode="auto">
          <a:xfrm>
            <a:off x="585255" y="2518913"/>
            <a:ext cx="3896581" cy="3960917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91792A-E143-F249-D0DC-9BBE53E79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1038225"/>
          </a:xfrm>
        </p:spPr>
        <p:txBody>
          <a:bodyPr>
            <a:normAutofit/>
          </a:bodyPr>
          <a:lstStyle/>
          <a:p>
            <a:r>
              <a:rPr lang="en-US" sz="6000" b="1" dirty="0" err="1"/>
              <a:t>Gör</a:t>
            </a:r>
            <a:r>
              <a:rPr lang="en-US" sz="6000" b="1" dirty="0"/>
              <a:t> din </a:t>
            </a:r>
            <a:r>
              <a:rPr lang="en-US" sz="6000" b="1" dirty="0" err="1"/>
              <a:t>egen</a:t>
            </a:r>
            <a:r>
              <a:rPr lang="en-US" sz="6000" b="1" dirty="0"/>
              <a:t> “smoothie”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B92655-C66A-80D2-C665-EA5C70FA8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38700" y="2419350"/>
            <a:ext cx="7057126" cy="3922229"/>
          </a:xfrm>
        </p:spPr>
        <p:txBody>
          <a:bodyPr>
            <a:noAutofit/>
          </a:bodyPr>
          <a:lstStyle/>
          <a:p>
            <a:pPr marL="0" lvl="1" algn="l"/>
            <a:r>
              <a:rPr lang="en-US" sz="2400" b="0" i="0" dirty="0" err="1">
                <a:effectLst/>
              </a:rPr>
              <a:t>Klämmisar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ena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dagen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och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varför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inte</a:t>
            </a:r>
            <a:r>
              <a:rPr lang="en-US" sz="2400" b="0" i="0" dirty="0">
                <a:effectLst/>
              </a:rPr>
              <a:t> smoothies vid </a:t>
            </a:r>
            <a:r>
              <a:rPr lang="en-US" sz="2400" b="0" i="0" dirty="0" err="1">
                <a:effectLst/>
              </a:rPr>
              <a:t>nästa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tillfälle</a:t>
            </a:r>
            <a:r>
              <a:rPr lang="en-US" sz="2400" dirty="0"/>
              <a:t>. </a:t>
            </a:r>
            <a:r>
              <a:rPr lang="en-US" sz="2400" dirty="0" err="1"/>
              <a:t>Gör</a:t>
            </a:r>
            <a:r>
              <a:rPr lang="en-US" sz="2400" dirty="0"/>
              <a:t> din </a:t>
            </a:r>
            <a:r>
              <a:rPr lang="en-US" sz="2400" dirty="0" err="1"/>
              <a:t>egen</a:t>
            </a:r>
            <a:r>
              <a:rPr lang="en-US" sz="2400" dirty="0"/>
              <a:t> smoothie!</a:t>
            </a:r>
          </a:p>
          <a:p>
            <a:pPr marL="0" lvl="1" indent="-2286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lvl="1" indent="-2286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lvl="1" algn="l"/>
            <a:r>
              <a:rPr lang="en-US" sz="2400" dirty="0"/>
              <a:t>Tips </a:t>
            </a:r>
            <a:r>
              <a:rPr lang="en-US" sz="2400" dirty="0" err="1"/>
              <a:t>kan</a:t>
            </a:r>
            <a:r>
              <a:rPr lang="en-US" sz="2400" dirty="0"/>
              <a:t> du </a:t>
            </a:r>
            <a:r>
              <a:rPr lang="en-US" sz="2400" dirty="0" err="1"/>
              <a:t>hitta</a:t>
            </a:r>
            <a:r>
              <a:rPr lang="en-US" sz="2400" dirty="0"/>
              <a:t> </a:t>
            </a:r>
            <a:r>
              <a:rPr lang="en-US" sz="2400" dirty="0" err="1"/>
              <a:t>här</a:t>
            </a:r>
            <a:r>
              <a:rPr lang="en-US" sz="2400" dirty="0"/>
              <a:t>!!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https://www.sporthalsa.se/recept/nyttig-smoothie-pa-nolltid-6-recept-med-smaksucce/</a:t>
            </a:r>
            <a:r>
              <a:rPr lang="en-US" sz="2400" dirty="0"/>
              <a:t> </a:t>
            </a:r>
          </a:p>
          <a:p>
            <a:pPr marL="0" lvl="1" indent="-228600" algn="l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https://www.ica.se/artikel/goda- </a:t>
            </a:r>
            <a:r>
              <a:rPr lang="en-US" sz="2400" dirty="0" err="1">
                <a:hlinkClick r:id="rId3"/>
              </a:rPr>
              <a:t>nyttiga</a:t>
            </a:r>
            <a:r>
              <a:rPr lang="en-US" sz="2400" dirty="0">
                <a:hlinkClick r:id="rId3"/>
              </a:rPr>
              <a:t>-smoothies/</a:t>
            </a:r>
            <a:r>
              <a:rPr lang="en-US" sz="2400" dirty="0"/>
              <a:t>   </a:t>
            </a:r>
          </a:p>
          <a:p>
            <a:pPr algn="l"/>
            <a:endParaRPr lang="sv-SE" dirty="0"/>
          </a:p>
        </p:txBody>
      </p:sp>
      <p:pic>
        <p:nvPicPr>
          <p:cNvPr id="4" name="Picture 4" descr="10 hälsobomber som är perfekta i din smoothie! | Kurera.se">
            <a:extLst>
              <a:ext uri="{FF2B5EF4-FFF2-40B4-BE49-F238E27FC236}">
                <a16:creationId xmlns:a16="http://schemas.microsoft.com/office/drawing/2014/main" id="{D7E91FA6-7EFF-8DE6-8734-F8E487B41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"/>
          <a:stretch/>
        </p:blipFill>
        <p:spPr bwMode="auto">
          <a:xfrm>
            <a:off x="189936" y="2487589"/>
            <a:ext cx="4529518" cy="413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14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5AFDF5-FDFA-03F5-4A99-D1249FE29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2476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5400" b="1" dirty="0" err="1"/>
              <a:t>Planen</a:t>
            </a:r>
            <a:endParaRPr lang="sv-SE" sz="5400" b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9AA9B7-0F8C-E6FF-86C9-26C399714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6750" y="1685925"/>
            <a:ext cx="7372350" cy="4895849"/>
          </a:xfrm>
        </p:spPr>
        <p:txBody>
          <a:bodyPr>
            <a:noAutofit/>
          </a:bodyPr>
          <a:lstStyle/>
          <a:p>
            <a:pPr marL="228600" lvl="1" algn="l"/>
            <a:r>
              <a:rPr lang="en-US" sz="2800" dirty="0"/>
              <a:t>Syftet med </a:t>
            </a:r>
            <a:r>
              <a:rPr lang="en-US" sz="2800" dirty="0" err="1"/>
              <a:t>materialet</a:t>
            </a:r>
            <a:r>
              <a:rPr lang="en-US" sz="2800" dirty="0"/>
              <a:t> </a:t>
            </a:r>
            <a:r>
              <a:rPr lang="en-US" sz="2800" dirty="0" err="1"/>
              <a:t>är</a:t>
            </a:r>
            <a:r>
              <a:rPr lang="en-US" sz="2800" dirty="0"/>
              <a:t> </a:t>
            </a:r>
            <a:r>
              <a:rPr lang="en-US" sz="2800" dirty="0" err="1"/>
              <a:t>att</a:t>
            </a:r>
            <a:r>
              <a:rPr lang="en-US" sz="2800" dirty="0"/>
              <a:t> du ska </a:t>
            </a:r>
            <a:r>
              <a:rPr lang="en-US" sz="2800" dirty="0" err="1"/>
              <a:t>få</a:t>
            </a:r>
            <a:r>
              <a:rPr lang="en-US" sz="2800" dirty="0"/>
              <a:t>: 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Tips 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Fakta 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2800" dirty="0"/>
              <a:t>Information </a:t>
            </a:r>
          </a:p>
          <a:p>
            <a:pPr marL="228600" lvl="1" algn="l"/>
            <a:r>
              <a:rPr lang="en-US" sz="2800" dirty="0"/>
              <a:t>om </a:t>
            </a:r>
            <a:r>
              <a:rPr lang="en-US" sz="2800" dirty="0" err="1"/>
              <a:t>hur</a:t>
            </a:r>
            <a:r>
              <a:rPr lang="en-US" sz="2800" dirty="0"/>
              <a:t> du </a:t>
            </a:r>
            <a:r>
              <a:rPr lang="en-US" sz="2800" dirty="0" err="1"/>
              <a:t>på</a:t>
            </a:r>
            <a:r>
              <a:rPr lang="en-US" sz="2800" dirty="0"/>
              <a:t> </a:t>
            </a:r>
            <a:r>
              <a:rPr lang="en-US" sz="2800" dirty="0" err="1"/>
              <a:t>bästa</a:t>
            </a:r>
            <a:r>
              <a:rPr lang="en-US" sz="2800" dirty="0"/>
              <a:t> </a:t>
            </a:r>
            <a:r>
              <a:rPr lang="en-US" sz="2800" dirty="0" err="1"/>
              <a:t>sätt</a:t>
            </a:r>
            <a:r>
              <a:rPr lang="en-US" sz="2800" dirty="0"/>
              <a:t> </a:t>
            </a:r>
            <a:r>
              <a:rPr lang="en-US" sz="2800" dirty="0" err="1"/>
              <a:t>får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dig </a:t>
            </a:r>
            <a:r>
              <a:rPr lang="en-US" sz="2800" dirty="0" err="1"/>
              <a:t>tillräckligt</a:t>
            </a:r>
            <a:r>
              <a:rPr lang="en-US" sz="2800" dirty="0"/>
              <a:t> med </a:t>
            </a:r>
            <a:r>
              <a:rPr lang="en-US" sz="2800" dirty="0" err="1"/>
              <a:t>vätska</a:t>
            </a:r>
            <a:r>
              <a:rPr lang="en-US" sz="2800" dirty="0"/>
              <a:t> under de </a:t>
            </a:r>
            <a:r>
              <a:rPr lang="en-US" sz="2800" dirty="0" err="1"/>
              <a:t>tillfällen</a:t>
            </a:r>
            <a:r>
              <a:rPr lang="en-US" sz="2800" dirty="0"/>
              <a:t>/</a:t>
            </a:r>
            <a:r>
              <a:rPr lang="en-US" sz="2800" dirty="0" err="1"/>
              <a:t>dagar</a:t>
            </a:r>
            <a:r>
              <a:rPr lang="en-US" sz="2800" dirty="0"/>
              <a:t> du </a:t>
            </a:r>
            <a:r>
              <a:rPr lang="en-US" sz="2800" dirty="0" err="1"/>
              <a:t>tränar</a:t>
            </a:r>
            <a:r>
              <a:rPr lang="en-US" sz="2800" dirty="0"/>
              <a:t> men </a:t>
            </a:r>
            <a:r>
              <a:rPr lang="en-US" sz="2800" dirty="0" err="1"/>
              <a:t>också</a:t>
            </a:r>
            <a:r>
              <a:rPr lang="en-US" sz="2800" dirty="0"/>
              <a:t> </a:t>
            </a:r>
            <a:r>
              <a:rPr lang="en-US" sz="2800" dirty="0" err="1"/>
              <a:t>också</a:t>
            </a:r>
            <a:r>
              <a:rPr lang="en-US" sz="2800" dirty="0"/>
              <a:t> under </a:t>
            </a:r>
            <a:r>
              <a:rPr lang="en-US" sz="2800" dirty="0" err="1"/>
              <a:t>tävlingsdagendagarna</a:t>
            </a:r>
            <a:r>
              <a:rPr lang="en-US" sz="2800" dirty="0"/>
              <a:t>, </a:t>
            </a:r>
            <a:r>
              <a:rPr lang="en-US" sz="2800" dirty="0" err="1"/>
              <a:t>då</a:t>
            </a:r>
            <a:r>
              <a:rPr lang="en-US" sz="2800" dirty="0"/>
              <a:t> det </a:t>
            </a:r>
            <a:r>
              <a:rPr lang="en-US" sz="2800" dirty="0" err="1"/>
              <a:t>verkligen</a:t>
            </a:r>
            <a:r>
              <a:rPr lang="en-US" sz="2800" dirty="0"/>
              <a:t> </a:t>
            </a:r>
            <a:r>
              <a:rPr lang="en-US" sz="2800" dirty="0" err="1"/>
              <a:t>gäller</a:t>
            </a:r>
            <a:endParaRPr lang="en-US" sz="2800" dirty="0"/>
          </a:p>
          <a:p>
            <a:pPr algn="l"/>
            <a:endParaRPr lang="sv-SE" sz="2800" dirty="0">
              <a:latin typeface="+mj-lt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4" descr="Flygplan framdrivet med gummiband i Balsaträ och frigolit från Franska –  Flyga Drake">
            <a:extLst>
              <a:ext uri="{FF2B5EF4-FFF2-40B4-BE49-F238E27FC236}">
                <a16:creationId xmlns:a16="http://schemas.microsoft.com/office/drawing/2014/main" id="{A3441B46-6B78-5A46-873C-61E209240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332" y="2854945"/>
            <a:ext cx="3785616" cy="283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82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011" y="1122363"/>
            <a:ext cx="11526252" cy="1584742"/>
          </a:xfrm>
        </p:spPr>
        <p:txBody>
          <a:bodyPr/>
          <a:lstStyle/>
          <a:p>
            <a:r>
              <a:rPr lang="sv-SE" sz="6000" dirty="0">
                <a:cs typeface="Arial" panose="020B0604020202020204" pitchFamily="34" charset="0"/>
              </a:rPr>
              <a:t>En presentation av deltagarna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83753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Vad jag heter</a:t>
            </a:r>
          </a:p>
          <a:p>
            <a:pPr algn="l">
              <a:spcBef>
                <a:spcPct val="0"/>
              </a:spcBef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Tidigare idrottsaktiviteter, förutom Flygsport</a:t>
            </a:r>
          </a:p>
          <a:p>
            <a:pPr algn="l">
              <a:spcBef>
                <a:spcPct val="0"/>
              </a:spcBef>
            </a:pPr>
            <a:r>
              <a:rPr lang="sv-SE" sz="3000" dirty="0">
                <a:latin typeface="+mj-lt"/>
                <a:ea typeface="+mj-ea"/>
                <a:cs typeface="Arial" panose="020B0604020202020204" pitchFamily="34" charset="0"/>
              </a:rPr>
              <a:t>Förväntningar på utbildningen</a:t>
            </a: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567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9228D-B3C1-7E53-A844-869581AE6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73576"/>
          </a:xfrm>
        </p:spPr>
        <p:txBody>
          <a:bodyPr>
            <a:normAutofit/>
          </a:bodyPr>
          <a:lstStyle/>
          <a:p>
            <a:r>
              <a:rPr lang="sv-SE" sz="4800" dirty="0"/>
              <a:t>Frågor att besvara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10FCD9-D6C7-C235-3725-65553CFF2F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43199"/>
            <a:ext cx="9387328" cy="3230217"/>
          </a:xfrm>
        </p:spPr>
        <p:txBody>
          <a:bodyPr>
            <a:normAutofit/>
          </a:bodyPr>
          <a:lstStyle/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</a:rPr>
              <a:t>Hur </a:t>
            </a:r>
            <a:r>
              <a:rPr lang="en-US" sz="2400" i="0" dirty="0" err="1">
                <a:effectLst/>
              </a:rPr>
              <a:t>mycket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vätska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behöver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en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männska</a:t>
            </a:r>
            <a:r>
              <a:rPr lang="en-US" sz="2400" i="0" dirty="0">
                <a:effectLst/>
              </a:rPr>
              <a:t> under </a:t>
            </a:r>
            <a:r>
              <a:rPr lang="en-US" sz="2400" i="0" dirty="0" err="1">
                <a:effectLst/>
              </a:rPr>
              <a:t>normala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förhållanden</a:t>
            </a:r>
            <a:r>
              <a:rPr lang="en-US" sz="2400" i="0" dirty="0">
                <a:effectLst/>
              </a:rPr>
              <a:t>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Vad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påverka</a:t>
            </a:r>
            <a:r>
              <a:rPr lang="en-US" sz="2400" dirty="0"/>
              <a:t> </a:t>
            </a:r>
            <a:r>
              <a:rPr lang="en-US" sz="2400" dirty="0" err="1"/>
              <a:t>behovet</a:t>
            </a:r>
            <a:r>
              <a:rPr lang="en-US" sz="2400" dirty="0"/>
              <a:t> av </a:t>
            </a:r>
            <a:r>
              <a:rPr lang="en-US" sz="2400" dirty="0" err="1"/>
              <a:t>mer</a:t>
            </a:r>
            <a:r>
              <a:rPr lang="en-US" sz="2400" dirty="0"/>
              <a:t> </a:t>
            </a:r>
            <a:r>
              <a:rPr lang="en-US" sz="2400" dirty="0" err="1"/>
              <a:t>vätska</a:t>
            </a:r>
            <a:r>
              <a:rPr lang="en-US" sz="2400" dirty="0"/>
              <a:t>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Hu</a:t>
            </a:r>
            <a:r>
              <a:rPr lang="en-US" sz="2400" i="0" dirty="0">
                <a:effectLst/>
              </a:rPr>
              <a:t>r vet jag </a:t>
            </a:r>
            <a:r>
              <a:rPr lang="en-US" sz="2400" i="0" dirty="0" err="1">
                <a:effectLst/>
              </a:rPr>
              <a:t>att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vätksebalansen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är</a:t>
            </a:r>
            <a:r>
              <a:rPr lang="en-US" sz="2400" i="0" dirty="0">
                <a:effectLst/>
              </a:rPr>
              <a:t> under </a:t>
            </a:r>
            <a:r>
              <a:rPr lang="en-US" sz="2400" i="0" dirty="0" err="1">
                <a:effectLst/>
              </a:rPr>
              <a:t>kontroll</a:t>
            </a:r>
            <a:r>
              <a:rPr lang="en-US" sz="2400" i="0" dirty="0">
                <a:effectLst/>
              </a:rPr>
              <a:t> 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i="0" dirty="0" err="1">
                <a:effectLst/>
              </a:rPr>
              <a:t>Tecken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på</a:t>
            </a:r>
            <a:r>
              <a:rPr lang="en-US" sz="2400" i="0" dirty="0">
                <a:effectLst/>
              </a:rPr>
              <a:t> vätskebrist?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</a:rPr>
              <a:t>Vad </a:t>
            </a:r>
            <a:r>
              <a:rPr lang="en-US" sz="2400" i="0" dirty="0" err="1">
                <a:effectLst/>
              </a:rPr>
              <a:t>kan</a:t>
            </a:r>
            <a:r>
              <a:rPr lang="en-US" sz="2400" i="0" dirty="0">
                <a:effectLst/>
              </a:rPr>
              <a:t> </a:t>
            </a:r>
            <a:r>
              <a:rPr lang="en-US" sz="2400" dirty="0" err="1"/>
              <a:t>hända</a:t>
            </a:r>
            <a:r>
              <a:rPr lang="en-US" sz="2400" dirty="0"/>
              <a:t> i </a:t>
            </a:r>
            <a:r>
              <a:rPr lang="en-US" sz="2400" dirty="0" err="1"/>
              <a:t>värsta</a:t>
            </a:r>
            <a:r>
              <a:rPr lang="en-US" sz="2400" dirty="0"/>
              <a:t> fall</a:t>
            </a:r>
            <a:r>
              <a:rPr lang="en-US" sz="2400" i="0" dirty="0">
                <a:effectLst/>
              </a:rPr>
              <a:t>?</a:t>
            </a:r>
          </a:p>
          <a:p>
            <a:pPr marL="228600" lvl="1" algn="l"/>
            <a:r>
              <a:rPr lang="en-US" sz="2400" dirty="0" err="1"/>
              <a:t>Samtala</a:t>
            </a:r>
            <a:r>
              <a:rPr lang="en-US" sz="2400" dirty="0"/>
              <a:t> </a:t>
            </a:r>
            <a:r>
              <a:rPr lang="en-US" sz="2400" dirty="0" err="1"/>
              <a:t>två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två</a:t>
            </a:r>
            <a:r>
              <a:rPr lang="en-US" sz="2400" dirty="0"/>
              <a:t>, </a:t>
            </a:r>
            <a:r>
              <a:rPr lang="en-US" sz="2400" dirty="0" err="1"/>
              <a:t>redovisa</a:t>
            </a:r>
            <a:r>
              <a:rPr lang="en-US" sz="2400" dirty="0"/>
              <a:t> för </a:t>
            </a:r>
            <a:r>
              <a:rPr lang="en-US" sz="2400" dirty="0" err="1"/>
              <a:t>gruppen</a:t>
            </a:r>
            <a:endParaRPr lang="en-US" sz="2400" i="0" dirty="0">
              <a:effectLst/>
            </a:endParaRP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24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9F336E-661F-6FE6-C97A-6DD9CA4D3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8" y="1122363"/>
            <a:ext cx="6356543" cy="1004611"/>
          </a:xfrm>
        </p:spPr>
        <p:txBody>
          <a:bodyPr>
            <a:normAutofit/>
          </a:bodyPr>
          <a:lstStyle/>
          <a:p>
            <a:r>
              <a:rPr lang="en-US" sz="6000" dirty="0" err="1"/>
              <a:t>Vätska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4BE173-1B48-E579-844E-009033038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749" y="2263697"/>
            <a:ext cx="7018571" cy="4335886"/>
          </a:xfrm>
        </p:spPr>
        <p:txBody>
          <a:bodyPr>
            <a:normAutofit/>
          </a:bodyPr>
          <a:lstStyle/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i="0" dirty="0" err="1">
                <a:effectLst/>
              </a:rPr>
              <a:t>Normalt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behöver</a:t>
            </a:r>
            <a:r>
              <a:rPr lang="en-US" sz="2400" i="0" dirty="0">
                <a:effectLst/>
              </a:rPr>
              <a:t> vi </a:t>
            </a:r>
            <a:r>
              <a:rPr lang="en-US" sz="2400" i="0" dirty="0" err="1">
                <a:effectLst/>
              </a:rPr>
              <a:t>cirka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en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och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en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halv</a:t>
            </a:r>
            <a:r>
              <a:rPr lang="en-US" sz="2400" i="0" dirty="0">
                <a:effectLst/>
              </a:rPr>
              <a:t> till </a:t>
            </a:r>
            <a:r>
              <a:rPr lang="en-US" sz="2400" i="0" dirty="0" err="1">
                <a:effectLst/>
              </a:rPr>
              <a:t>två</a:t>
            </a:r>
            <a:r>
              <a:rPr lang="en-US" sz="2400" i="0" dirty="0">
                <a:effectLst/>
              </a:rPr>
              <a:t> liter per </a:t>
            </a:r>
            <a:r>
              <a:rPr lang="en-US" sz="2400" i="0" dirty="0" err="1">
                <a:effectLst/>
              </a:rPr>
              <a:t>dygn</a:t>
            </a:r>
            <a:r>
              <a:rPr lang="en-US" sz="2400" i="0" dirty="0">
                <a:effectLst/>
              </a:rPr>
              <a:t>. Under </a:t>
            </a:r>
            <a:r>
              <a:rPr lang="en-US" sz="2400" i="0" dirty="0" err="1">
                <a:effectLst/>
              </a:rPr>
              <a:t>vissa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förhållanden</a:t>
            </a:r>
            <a:r>
              <a:rPr lang="en-US" sz="2400" i="0" dirty="0">
                <a:effectLst/>
              </a:rPr>
              <a:t>  </a:t>
            </a:r>
            <a:r>
              <a:rPr lang="en-US" sz="2400" i="0" dirty="0" err="1">
                <a:effectLst/>
              </a:rPr>
              <a:t>ända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upp</a:t>
            </a:r>
            <a:r>
              <a:rPr lang="en-US" sz="2400" i="0" dirty="0">
                <a:effectLst/>
              </a:rPr>
              <a:t> till </a:t>
            </a:r>
            <a:r>
              <a:rPr lang="en-US" sz="2400" i="0" dirty="0" err="1">
                <a:effectLst/>
              </a:rPr>
              <a:t>fyra</a:t>
            </a:r>
            <a:r>
              <a:rPr lang="en-US" sz="2400" i="0" dirty="0">
                <a:effectLst/>
              </a:rPr>
              <a:t> liter per </a:t>
            </a:r>
            <a:r>
              <a:rPr lang="en-US" sz="2400" i="0" dirty="0" err="1">
                <a:effectLst/>
              </a:rPr>
              <a:t>dygn</a:t>
            </a:r>
            <a:endParaRPr lang="en-US" sz="2400" i="0" dirty="0">
              <a:effectLst/>
            </a:endParaRPr>
          </a:p>
          <a:p>
            <a:pPr marL="571500" lvl="1" indent="-342900" algn="l">
              <a:buFont typeface="Arial" panose="020B0604020202020204" pitchFamily="34" charset="0"/>
              <a:buChar char="•"/>
            </a:pPr>
            <a:endParaRPr lang="en-US" sz="2400" i="0" dirty="0">
              <a:effectLst/>
            </a:endParaRP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</a:t>
            </a:r>
            <a:r>
              <a:rPr lang="en-US" sz="2400" i="0" dirty="0">
                <a:effectLst/>
              </a:rPr>
              <a:t>a </a:t>
            </a:r>
            <a:r>
              <a:rPr lang="en-US" sz="2400" i="0" dirty="0" err="1">
                <a:effectLst/>
              </a:rPr>
              <a:t>koll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på</a:t>
            </a:r>
            <a:r>
              <a:rPr lang="en-US" sz="2400" i="0" dirty="0">
                <a:effectLst/>
              </a:rPr>
              <a:t> din </a:t>
            </a:r>
            <a:r>
              <a:rPr lang="en-US" sz="2400" i="0" dirty="0" err="1">
                <a:effectLst/>
              </a:rPr>
              <a:t>vätskebalan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genom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att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inspektera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mängd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och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färg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på</a:t>
            </a:r>
            <a:r>
              <a:rPr lang="en-US" sz="2400" i="0" dirty="0">
                <a:effectLst/>
              </a:rPr>
              <a:t> </a:t>
            </a:r>
            <a:r>
              <a:rPr lang="en-US" sz="2400" i="0" dirty="0" err="1">
                <a:effectLst/>
              </a:rPr>
              <a:t>urinen</a:t>
            </a:r>
            <a:r>
              <a:rPr lang="en-US" sz="2400" i="0" dirty="0">
                <a:effectLst/>
              </a:rPr>
              <a:t>.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i="0" dirty="0">
                <a:effectLst/>
              </a:rPr>
              <a:t> </a:t>
            </a:r>
            <a:endParaRPr lang="sv-SE" dirty="0">
              <a:latin typeface="+mj-lt"/>
            </a:endParaRPr>
          </a:p>
        </p:txBody>
      </p:sp>
      <p:pic>
        <p:nvPicPr>
          <p:cNvPr id="4" name="Picture 2" descr="4 000+ Bästa Vattendroppar-foton · 100 % gratis nedladdning ...">
            <a:extLst>
              <a:ext uri="{FF2B5EF4-FFF2-40B4-BE49-F238E27FC236}">
                <a16:creationId xmlns:a16="http://schemas.microsoft.com/office/drawing/2014/main" id="{B0E6290C-018D-0B19-59E0-C3542EB068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0" r="24344" b="1"/>
          <a:stretch/>
        </p:blipFill>
        <p:spPr bwMode="auto">
          <a:xfrm>
            <a:off x="7655703" y="1122363"/>
            <a:ext cx="4294394" cy="496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45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11C154-8EAC-9627-937B-631315EEB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5900"/>
            <a:ext cx="9144000" cy="933450"/>
          </a:xfrm>
        </p:spPr>
        <p:txBody>
          <a:bodyPr/>
          <a:lstStyle/>
          <a:p>
            <a:r>
              <a:rPr lang="sv-SE" dirty="0"/>
              <a:t>Tecken på vätskebrist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19C15EA-F997-A9BD-29B8-483BBBAC6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28925"/>
            <a:ext cx="9829800" cy="32670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Om</a:t>
            </a:r>
            <a:r>
              <a:rPr lang="en-US" sz="2400" dirty="0"/>
              <a:t> </a:t>
            </a:r>
            <a:r>
              <a:rPr lang="en-US" sz="2400" dirty="0" err="1"/>
              <a:t>kroppen</a:t>
            </a:r>
            <a:r>
              <a:rPr lang="en-US" sz="2400" dirty="0"/>
              <a:t> </a:t>
            </a:r>
            <a:r>
              <a:rPr lang="en-US" sz="2400" dirty="0" err="1"/>
              <a:t>gör</a:t>
            </a:r>
            <a:r>
              <a:rPr lang="en-US" sz="2400" dirty="0"/>
              <a:t> av med </a:t>
            </a:r>
            <a:r>
              <a:rPr lang="en-US" sz="2400" dirty="0" err="1"/>
              <a:t>mer</a:t>
            </a:r>
            <a:r>
              <a:rPr lang="en-US" sz="2400" dirty="0"/>
              <a:t> </a:t>
            </a:r>
            <a:r>
              <a:rPr lang="en-US" sz="2400" dirty="0" err="1"/>
              <a:t>vätska</a:t>
            </a:r>
            <a:r>
              <a:rPr lang="en-US" sz="2400" dirty="0"/>
              <a:t> </a:t>
            </a:r>
            <a:r>
              <a:rPr lang="en-US" sz="2400" dirty="0" err="1"/>
              <a:t>än</a:t>
            </a:r>
            <a:r>
              <a:rPr lang="en-US" sz="2400" dirty="0"/>
              <a:t> </a:t>
            </a:r>
            <a:r>
              <a:rPr lang="en-US" sz="2400" dirty="0" err="1"/>
              <a:t>vad</a:t>
            </a:r>
            <a:r>
              <a:rPr lang="en-US" sz="2400" dirty="0"/>
              <a:t> du </a:t>
            </a:r>
            <a:r>
              <a:rPr lang="en-US" sz="2400" dirty="0" err="1"/>
              <a:t>tillför</a:t>
            </a:r>
            <a:r>
              <a:rPr lang="en-US" sz="2400" dirty="0"/>
              <a:t> den </a:t>
            </a:r>
            <a:r>
              <a:rPr lang="en-US" sz="2400" dirty="0" err="1"/>
              <a:t>kan</a:t>
            </a:r>
            <a:r>
              <a:rPr lang="en-US" sz="2400" dirty="0"/>
              <a:t> du </a:t>
            </a:r>
            <a:r>
              <a:rPr lang="en-US" sz="2400" dirty="0" err="1"/>
              <a:t>drabbas</a:t>
            </a:r>
            <a:r>
              <a:rPr lang="en-US" sz="2400" dirty="0"/>
              <a:t> av vätskebrist </a:t>
            </a:r>
            <a:r>
              <a:rPr lang="en-US" sz="2400" dirty="0" err="1"/>
              <a:t>eller</a:t>
            </a:r>
            <a:r>
              <a:rPr lang="en-US" sz="2400" dirty="0"/>
              <a:t> </a:t>
            </a:r>
            <a:r>
              <a:rPr lang="en-US" sz="2400" dirty="0" err="1"/>
              <a:t>uttorkning</a:t>
            </a:r>
            <a:r>
              <a:rPr lang="en-US" sz="2400" dirty="0"/>
              <a:t>. </a:t>
            </a:r>
            <a:r>
              <a:rPr lang="en-US" dirty="0" err="1"/>
              <a:t>Drabbas</a:t>
            </a:r>
            <a:r>
              <a:rPr lang="en-US" dirty="0"/>
              <a:t> du av </a:t>
            </a:r>
            <a:r>
              <a:rPr lang="en-US" sz="2400" dirty="0"/>
              <a:t>vätskebrist </a:t>
            </a:r>
            <a:r>
              <a:rPr lang="en-US" sz="2400" dirty="0" err="1"/>
              <a:t>kan</a:t>
            </a:r>
            <a:r>
              <a:rPr lang="en-US" sz="2400" dirty="0"/>
              <a:t> du </a:t>
            </a:r>
            <a:r>
              <a:rPr lang="en-US" sz="2400" dirty="0" err="1"/>
              <a:t>känna</a:t>
            </a:r>
            <a:r>
              <a:rPr lang="en-US" sz="2400" dirty="0"/>
              <a:t> dig:</a:t>
            </a:r>
          </a:p>
          <a:p>
            <a:pPr algn="l"/>
            <a:r>
              <a:rPr lang="en-US" sz="2400" dirty="0" err="1"/>
              <a:t>Törstig</a:t>
            </a:r>
            <a:r>
              <a:rPr lang="en-US" dirty="0"/>
              <a:t> </a:t>
            </a:r>
          </a:p>
          <a:p>
            <a:pPr algn="l"/>
            <a:r>
              <a:rPr lang="en-US" dirty="0"/>
              <a:t>T</a:t>
            </a:r>
            <a:r>
              <a:rPr lang="en-US" sz="2400" dirty="0"/>
              <a:t>orr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munnen</a:t>
            </a:r>
            <a:r>
              <a:rPr lang="en-US" sz="2400" dirty="0"/>
              <a:t> </a:t>
            </a:r>
          </a:p>
          <a:p>
            <a:pPr algn="l"/>
            <a:r>
              <a:rPr lang="en-US" sz="2400" dirty="0" err="1"/>
              <a:t>Trötthet</a:t>
            </a:r>
            <a:endParaRPr lang="en-US" sz="2400" dirty="0"/>
          </a:p>
          <a:p>
            <a:pPr algn="l"/>
            <a:r>
              <a:rPr lang="en-US" sz="2400" dirty="0" err="1"/>
              <a:t>Symton</a:t>
            </a:r>
            <a:r>
              <a:rPr lang="en-US" sz="2400" dirty="0"/>
              <a:t> </a:t>
            </a:r>
            <a:r>
              <a:rPr lang="en-US" sz="2400" dirty="0" err="1"/>
              <a:t>är</a:t>
            </a:r>
            <a:r>
              <a:rPr lang="en-US" sz="2400" dirty="0"/>
              <a:t> </a:t>
            </a:r>
            <a:r>
              <a:rPr lang="en-US" sz="2400" dirty="0" err="1"/>
              <a:t>att</a:t>
            </a:r>
            <a:r>
              <a:rPr lang="en-US" sz="2400" dirty="0"/>
              <a:t> du </a:t>
            </a:r>
            <a:r>
              <a:rPr lang="en-US" sz="2400" dirty="0" err="1"/>
              <a:t>kissar</a:t>
            </a:r>
            <a:r>
              <a:rPr lang="en-US" sz="2400" dirty="0"/>
              <a:t> </a:t>
            </a:r>
            <a:r>
              <a:rPr lang="en-US" sz="2400" dirty="0" err="1"/>
              <a:t>mindre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urinen</a:t>
            </a:r>
            <a:r>
              <a:rPr lang="en-US" sz="2400" dirty="0"/>
              <a:t> </a:t>
            </a:r>
            <a:r>
              <a:rPr lang="en-US" sz="2400" dirty="0" err="1"/>
              <a:t>får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mörkare</a:t>
            </a:r>
            <a:r>
              <a:rPr lang="en-US" sz="2400" dirty="0"/>
              <a:t> </a:t>
            </a:r>
            <a:r>
              <a:rPr lang="en-US" sz="2400" dirty="0" err="1"/>
              <a:t>färg</a:t>
            </a:r>
            <a:r>
              <a:rPr lang="en-US" sz="2400" dirty="0"/>
              <a:t>. Vid </a:t>
            </a:r>
            <a:r>
              <a:rPr lang="en-US" sz="2400" dirty="0" err="1"/>
              <a:t>kraftig</a:t>
            </a:r>
            <a:r>
              <a:rPr lang="en-US" sz="2400" dirty="0"/>
              <a:t> </a:t>
            </a:r>
            <a:r>
              <a:rPr lang="en-US" sz="2400" dirty="0" err="1"/>
              <a:t>uttorkning</a:t>
            </a:r>
            <a:r>
              <a:rPr lang="en-US" sz="2400" dirty="0"/>
              <a:t> </a:t>
            </a:r>
            <a:r>
              <a:rPr lang="en-US" sz="2400" dirty="0" err="1"/>
              <a:t>drabbas</a:t>
            </a:r>
            <a:r>
              <a:rPr lang="en-US" sz="2400" dirty="0"/>
              <a:t> du av </a:t>
            </a:r>
            <a:r>
              <a:rPr lang="en-US" sz="2400" dirty="0" err="1"/>
              <a:t>hög</a:t>
            </a:r>
            <a:r>
              <a:rPr lang="en-US" sz="2400" dirty="0"/>
              <a:t> </a:t>
            </a:r>
            <a:r>
              <a:rPr lang="en-US" sz="2400" dirty="0" err="1"/>
              <a:t>puls</a:t>
            </a:r>
            <a:r>
              <a:rPr lang="en-US" sz="2400" dirty="0"/>
              <a:t>, </a:t>
            </a:r>
            <a:r>
              <a:rPr lang="en-US" sz="2400" dirty="0" err="1"/>
              <a:t>förvirring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förlora</a:t>
            </a:r>
            <a:r>
              <a:rPr lang="en-US" sz="2400" dirty="0"/>
              <a:t> </a:t>
            </a:r>
            <a:r>
              <a:rPr lang="en-US" sz="2400" dirty="0" err="1"/>
              <a:t>medvetandet</a:t>
            </a:r>
            <a:endParaRPr lang="en-US" sz="2400" i="0" dirty="0">
              <a:effectLst/>
            </a:endParaRP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959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EFC5DE-D258-9B9E-7139-4E1D86238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74" y="1104900"/>
            <a:ext cx="8647043" cy="154305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sv-SE" dirty="0">
                <a:cs typeface="Arial" panose="020B0604020202020204" pitchFamily="34" charset="0"/>
              </a:rPr>
              <a:t>Tips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8A38C28-F5A5-8AB2-83FB-931E81B11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50" y="3124200"/>
            <a:ext cx="8278467" cy="329647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Vid </a:t>
            </a:r>
            <a:r>
              <a:rPr lang="en-US" sz="2400" b="0" i="0" dirty="0" err="1">
                <a:effectLst/>
              </a:rPr>
              <a:t>behov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kan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vuxna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människor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dricka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vätske</a:t>
            </a:r>
            <a:r>
              <a:rPr lang="en-US" sz="2400" b="0" i="0" dirty="0">
                <a:effectLst/>
              </a:rPr>
              <a:t>- </a:t>
            </a:r>
            <a:r>
              <a:rPr lang="en-US" sz="2400" b="0" i="0" dirty="0" err="1">
                <a:effectLst/>
              </a:rPr>
              <a:t>ersättning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varje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dag</a:t>
            </a:r>
            <a:r>
              <a:rPr lang="en-US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0" i="0" dirty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</a:rPr>
              <a:t>Med </a:t>
            </a:r>
            <a:r>
              <a:rPr lang="en-US" sz="2400" b="0" i="0" dirty="0" err="1">
                <a:effectLst/>
              </a:rPr>
              <a:t>hjälp</a:t>
            </a:r>
            <a:r>
              <a:rPr lang="en-US" sz="2400" b="0" i="0" dirty="0">
                <a:effectLst/>
              </a:rPr>
              <a:t> av </a:t>
            </a:r>
            <a:r>
              <a:rPr lang="en-US" sz="2400" b="0" i="0" dirty="0" err="1">
                <a:effectLst/>
              </a:rPr>
              <a:t>vätskeersättningen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får</a:t>
            </a:r>
            <a:r>
              <a:rPr lang="en-US" sz="2400" b="0" i="0" dirty="0">
                <a:effectLst/>
              </a:rPr>
              <a:t> du </a:t>
            </a:r>
            <a:r>
              <a:rPr lang="en-US" sz="2400" b="0" i="0" dirty="0" err="1">
                <a:effectLst/>
              </a:rPr>
              <a:t>också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i</a:t>
            </a:r>
            <a:r>
              <a:rPr lang="en-US" sz="2400" b="0" i="0" dirty="0">
                <a:effectLst/>
              </a:rPr>
              <a:t> dig </a:t>
            </a:r>
            <a:r>
              <a:rPr lang="en-US" sz="2400" b="0" i="0" dirty="0" err="1">
                <a:effectLst/>
              </a:rPr>
              <a:t>rätt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mängd</a:t>
            </a:r>
            <a:r>
              <a:rPr lang="en-US" sz="2400" b="0" i="0" dirty="0">
                <a:effectLst/>
              </a:rPr>
              <a:t> salter </a:t>
            </a:r>
            <a:r>
              <a:rPr lang="en-US" sz="2400" b="0" i="0" dirty="0" err="1">
                <a:effectLst/>
              </a:rPr>
              <a:t>och</a:t>
            </a:r>
            <a:r>
              <a:rPr lang="en-US" sz="2400" b="0" i="0" dirty="0">
                <a:effectLst/>
              </a:rPr>
              <a:t> </a:t>
            </a:r>
            <a:r>
              <a:rPr lang="en-US" sz="2400" b="0" i="0" dirty="0" err="1">
                <a:effectLst/>
              </a:rPr>
              <a:t>mineraler</a:t>
            </a:r>
            <a:r>
              <a:rPr lang="en-US" sz="2400" b="0" i="0" dirty="0">
                <a:effectLst/>
              </a:rPr>
              <a:t>.</a:t>
            </a:r>
            <a:endParaRPr lang="en-US" sz="2400" dirty="0"/>
          </a:p>
        </p:txBody>
      </p:sp>
      <p:pic>
        <p:nvPicPr>
          <p:cNvPr id="4" name="Picture 2" descr="Vattendroppar Vattendroppe - Gratis foto på Pixabay - Pixabay">
            <a:extLst>
              <a:ext uri="{FF2B5EF4-FFF2-40B4-BE49-F238E27FC236}">
                <a16:creationId xmlns:a16="http://schemas.microsoft.com/office/drawing/2014/main" id="{958E2EF1-5512-A73B-83CF-FC43251A6D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73"/>
          <a:stretch/>
        </p:blipFill>
        <p:spPr bwMode="auto">
          <a:xfrm>
            <a:off x="8839200" y="1875234"/>
            <a:ext cx="3352800" cy="4937035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12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4CBEB3-8F4A-BD7C-36BD-7D54BE9B3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042" y="1122363"/>
            <a:ext cx="11261558" cy="1500067"/>
          </a:xfrm>
        </p:spPr>
        <p:txBody>
          <a:bodyPr>
            <a:normAutofit/>
          </a:bodyPr>
          <a:lstStyle/>
          <a:p>
            <a:r>
              <a:rPr lang="en-US" sz="4800" dirty="0" err="1">
                <a:cs typeface="Arial" panose="020B0604020202020204" pitchFamily="34" charset="0"/>
              </a:rPr>
              <a:t>Teoretisk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kunskap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och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rekommendationer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att</a:t>
            </a:r>
            <a:r>
              <a:rPr lang="en-US" sz="4800" dirty="0">
                <a:cs typeface="Arial" panose="020B0604020202020204" pitchFamily="34" charset="0"/>
              </a:rPr>
              <a:t> </a:t>
            </a:r>
            <a:r>
              <a:rPr lang="en-US" sz="4800" dirty="0" err="1">
                <a:cs typeface="Arial" panose="020B0604020202020204" pitchFamily="34" charset="0"/>
              </a:rPr>
              <a:t>studera</a:t>
            </a:r>
            <a:endParaRPr lang="sv-SE" sz="4800" dirty="0">
              <a:cs typeface="Arial" panose="020B0604020202020204" pitchFamily="34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B9B570-FDC0-2E2F-599E-AB8D956A8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042" y="3092117"/>
            <a:ext cx="6870032" cy="3224462"/>
          </a:xfrm>
        </p:spPr>
        <p:txBody>
          <a:bodyPr>
            <a:normAutofit/>
          </a:bodyPr>
          <a:lstStyle/>
          <a:p>
            <a:pPr marL="228600" lvl="1"/>
            <a:r>
              <a:rPr lang="en-US" sz="2400" b="1" dirty="0"/>
              <a:t>Info </a:t>
            </a:r>
            <a:r>
              <a:rPr lang="en-US" sz="2400" b="1" dirty="0" err="1"/>
              <a:t>hittar</a:t>
            </a:r>
            <a:r>
              <a:rPr lang="en-US" sz="2400" b="1" dirty="0"/>
              <a:t> du </a:t>
            </a:r>
            <a:r>
              <a:rPr lang="en-US" sz="2400" b="1" dirty="0" err="1"/>
              <a:t>på</a:t>
            </a:r>
            <a:endParaRPr lang="en-US" sz="2400" b="1" dirty="0"/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https://ki.se/forskning/sluta-klunka-du-dricker-inte-for-lite-vatten</a:t>
            </a:r>
            <a:endParaRPr lang="en-US" sz="2400" dirty="0"/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https://www.livsmedelsverket.se/livsmedel-och-innehall/naringsamne/vatten</a:t>
            </a:r>
            <a:r>
              <a:rPr lang="en-US" sz="2400" dirty="0"/>
              <a:t> </a:t>
            </a:r>
          </a:p>
          <a:p>
            <a:pPr algn="l"/>
            <a:endParaRPr lang="sv-SE" dirty="0"/>
          </a:p>
        </p:txBody>
      </p:sp>
      <p:pic>
        <p:nvPicPr>
          <p:cNvPr id="5" name="Picture 2" descr="Symbol för information Royalty Free Stock SVG Vector and Clip Art">
            <a:extLst>
              <a:ext uri="{FF2B5EF4-FFF2-40B4-BE49-F238E27FC236}">
                <a16:creationId xmlns:a16="http://schemas.microsoft.com/office/drawing/2014/main" id="{94503B84-87ED-6CE5-A063-E8BB9335EA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 r="1" b="1"/>
          <a:stretch/>
        </p:blipFill>
        <p:spPr bwMode="auto">
          <a:xfrm>
            <a:off x="8019393" y="2685332"/>
            <a:ext cx="4091964" cy="407960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2164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9143FD-213B-C955-DCDE-B47EB60796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1214438"/>
            <a:ext cx="10734675" cy="1804987"/>
          </a:xfrm>
        </p:spPr>
        <p:txBody>
          <a:bodyPr>
            <a:normAutofit/>
          </a:bodyPr>
          <a:lstStyle/>
          <a:p>
            <a:r>
              <a:rPr lang="en-US" sz="4800" b="1" dirty="0"/>
              <a:t>Har du </a:t>
            </a:r>
            <a:r>
              <a:rPr lang="en-US" sz="4800" b="1" dirty="0" err="1"/>
              <a:t>drabbats</a:t>
            </a:r>
            <a:r>
              <a:rPr lang="en-US" sz="4800" b="1" dirty="0"/>
              <a:t> av vätskebrist?</a:t>
            </a:r>
            <a:br>
              <a:rPr lang="en-US" sz="4800" b="1" dirty="0"/>
            </a:b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F2D96E3-2ECB-419D-CC86-347BBB41E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3520"/>
            <a:ext cx="6069750" cy="3342640"/>
          </a:xfrm>
        </p:spPr>
        <p:txBody>
          <a:bodyPr>
            <a:normAutofit lnSpcReduction="10000"/>
          </a:bodyPr>
          <a:lstStyle/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Hur </a:t>
            </a:r>
            <a:r>
              <a:rPr lang="en-US" sz="2400" dirty="0" err="1"/>
              <a:t>kände</a:t>
            </a:r>
            <a:r>
              <a:rPr lang="en-US" sz="2400" dirty="0"/>
              <a:t> du dig?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 err="1"/>
              <a:t>Vad</a:t>
            </a:r>
            <a:r>
              <a:rPr lang="en-US" sz="2400" dirty="0"/>
              <a:t> </a:t>
            </a:r>
            <a:r>
              <a:rPr lang="en-US" sz="2400" dirty="0" err="1"/>
              <a:t>hände</a:t>
            </a:r>
            <a:r>
              <a:rPr lang="en-US" sz="2400" dirty="0"/>
              <a:t>, </a:t>
            </a:r>
            <a:r>
              <a:rPr lang="en-US" sz="2400" dirty="0" err="1"/>
              <a:t>hur</a:t>
            </a:r>
            <a:r>
              <a:rPr lang="en-US" sz="2400" dirty="0"/>
              <a:t> </a:t>
            </a:r>
            <a:r>
              <a:rPr lang="en-US" sz="2400" dirty="0" err="1"/>
              <a:t>påverkades</a:t>
            </a:r>
            <a:r>
              <a:rPr lang="en-US" sz="2400" dirty="0"/>
              <a:t> din </a:t>
            </a:r>
            <a:r>
              <a:rPr lang="en-US" sz="2400" dirty="0" err="1"/>
              <a:t>prestation</a:t>
            </a:r>
            <a:r>
              <a:rPr lang="en-US" sz="2400" dirty="0"/>
              <a:t>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Vad </a:t>
            </a:r>
            <a:r>
              <a:rPr lang="en-US" sz="2400" dirty="0" err="1"/>
              <a:t>gjorde</a:t>
            </a:r>
            <a:r>
              <a:rPr lang="en-US" sz="2400" dirty="0"/>
              <a:t> du?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Vad </a:t>
            </a:r>
            <a:r>
              <a:rPr lang="en-US" sz="2400" dirty="0" err="1"/>
              <a:t>har</a:t>
            </a:r>
            <a:r>
              <a:rPr lang="en-US" sz="2400" dirty="0"/>
              <a:t> du </a:t>
            </a:r>
            <a:r>
              <a:rPr lang="en-US" sz="2400" dirty="0" err="1"/>
              <a:t>förändrat</a:t>
            </a:r>
            <a:r>
              <a:rPr lang="en-US" sz="2400" dirty="0"/>
              <a:t> för </a:t>
            </a:r>
            <a:r>
              <a:rPr lang="en-US" sz="2400" dirty="0" err="1"/>
              <a:t>att</a:t>
            </a:r>
            <a:r>
              <a:rPr lang="en-US" sz="2400" dirty="0"/>
              <a:t> </a:t>
            </a:r>
            <a:r>
              <a:rPr lang="en-US" sz="2400" dirty="0" err="1"/>
              <a:t>inte</a:t>
            </a:r>
            <a:r>
              <a:rPr lang="en-US" sz="2400" dirty="0"/>
              <a:t> </a:t>
            </a:r>
            <a:r>
              <a:rPr lang="en-US" sz="2400" dirty="0" err="1"/>
              <a:t>drabbas</a:t>
            </a:r>
            <a:r>
              <a:rPr lang="en-US" sz="2400" dirty="0"/>
              <a:t> </a:t>
            </a:r>
            <a:r>
              <a:rPr lang="en-US" sz="2400" dirty="0" err="1"/>
              <a:t>igen</a:t>
            </a:r>
            <a:r>
              <a:rPr lang="en-US" sz="2400" dirty="0"/>
              <a:t>?</a:t>
            </a:r>
          </a:p>
          <a:p>
            <a:pPr marL="571500" lvl="1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28600" lvl="1" algn="l"/>
            <a:r>
              <a:rPr lang="en-US" sz="2400" dirty="0" err="1"/>
              <a:t>Samtala</a:t>
            </a:r>
            <a:r>
              <a:rPr lang="en-US" sz="2400" dirty="0"/>
              <a:t> </a:t>
            </a:r>
            <a:r>
              <a:rPr lang="en-US" sz="2400" dirty="0" err="1"/>
              <a:t>två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två</a:t>
            </a:r>
            <a:r>
              <a:rPr lang="en-US" sz="2400" dirty="0"/>
              <a:t> </a:t>
            </a:r>
            <a:r>
              <a:rPr lang="en-US" sz="2400" dirty="0" err="1"/>
              <a:t>och</a:t>
            </a:r>
            <a:r>
              <a:rPr lang="en-US" sz="2400" dirty="0"/>
              <a:t> </a:t>
            </a:r>
            <a:r>
              <a:rPr lang="en-US" sz="2400" dirty="0" err="1"/>
              <a:t>redovisa</a:t>
            </a:r>
            <a:r>
              <a:rPr lang="en-US" sz="2400" dirty="0"/>
              <a:t> för </a:t>
            </a:r>
            <a:r>
              <a:rPr lang="en-US" sz="2400" dirty="0" err="1"/>
              <a:t>gruppen</a:t>
            </a:r>
            <a:endParaRPr lang="en-US" sz="2400" dirty="0"/>
          </a:p>
        </p:txBody>
      </p:sp>
      <p:pic>
        <p:nvPicPr>
          <p:cNvPr id="4" name="Picture 2" descr="1 573 600+ bildbanksfoton, bilder och royaltyfria bilder med ...">
            <a:extLst>
              <a:ext uri="{FF2B5EF4-FFF2-40B4-BE49-F238E27FC236}">
                <a16:creationId xmlns:a16="http://schemas.microsoft.com/office/drawing/2014/main" id="{C2260ED9-23AB-463F-1D50-A90247A24C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58" r="-1" b="-1"/>
          <a:stretch/>
        </p:blipFill>
        <p:spPr bwMode="auto">
          <a:xfrm>
            <a:off x="7593750" y="2524441"/>
            <a:ext cx="4083478" cy="294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48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SF">
      <a:dk1>
        <a:sysClr val="windowText" lastClr="000000"/>
      </a:dk1>
      <a:lt1>
        <a:sysClr val="window" lastClr="FFFFFF"/>
      </a:lt1>
      <a:dk2>
        <a:srgbClr val="006694"/>
      </a:dk2>
      <a:lt2>
        <a:srgbClr val="E3AAA5"/>
      </a:lt2>
      <a:accent1>
        <a:srgbClr val="90205B"/>
      </a:accent1>
      <a:accent2>
        <a:srgbClr val="F79F1E"/>
      </a:accent2>
      <a:accent3>
        <a:srgbClr val="67B8C2"/>
      </a:accent3>
      <a:accent4>
        <a:srgbClr val="B2D9B9"/>
      </a:accent4>
      <a:accent5>
        <a:srgbClr val="A8D9EC"/>
      </a:accent5>
      <a:accent6>
        <a:srgbClr val="CB5F50"/>
      </a:accent6>
      <a:hlink>
        <a:srgbClr val="006694"/>
      </a:hlink>
      <a:folHlink>
        <a:srgbClr val="90205B"/>
      </a:folHlink>
    </a:clrScheme>
    <a:fontScheme name="FSF">
      <a:majorFont>
        <a:latin typeface="Raleway SemiBold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F powerpointmall" id="{706F633A-0BB7-4895-B378-58179C619D5F}" vid="{AF52A191-2D1C-418B-B275-CD89E89A3C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FSF powerpointmall</Template>
  <TotalTime>219</TotalTime>
  <Words>435</Words>
  <Application>Microsoft Office PowerPoint</Application>
  <PresentationFormat>Bredbild</PresentationFormat>
  <Paragraphs>58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Raleway SemiBold</vt:lpstr>
      <vt:lpstr>Raleway</vt:lpstr>
      <vt:lpstr>Arial</vt:lpstr>
      <vt:lpstr>Office-tema</vt:lpstr>
      <vt:lpstr>Lärgrupp Vätska</vt:lpstr>
      <vt:lpstr>Planen</vt:lpstr>
      <vt:lpstr>En presentation av deltagarna</vt:lpstr>
      <vt:lpstr>Frågor att besvara</vt:lpstr>
      <vt:lpstr>Vätska</vt:lpstr>
      <vt:lpstr>Tecken på vätskebrist</vt:lpstr>
      <vt:lpstr>Tips</vt:lpstr>
      <vt:lpstr>Teoretisk kunskap och rekommendationer att studera</vt:lpstr>
      <vt:lpstr>Har du drabbats av vätskebrist? </vt:lpstr>
      <vt:lpstr>Gör din egen “klämmis”</vt:lpstr>
      <vt:lpstr>Gör din egen “smoothie”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Kjell Folkesson (Flygsport)</dc:creator>
  <cp:lastModifiedBy>Pierre Styfberg (RF/SISU)</cp:lastModifiedBy>
  <cp:revision>5</cp:revision>
  <dcterms:created xsi:type="dcterms:W3CDTF">2023-10-06T14:11:56Z</dcterms:created>
  <dcterms:modified xsi:type="dcterms:W3CDTF">2023-11-02T18:49:53Z</dcterms:modified>
</cp:coreProperties>
</file>