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E11-8E07-4E1D-A24E-5718ADFC9C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66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0262-5DC9-4AB6-820A-102A075800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29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1D8F2-05F5-48F2-B889-36E0548009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4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75B3D-0FE8-4F11-9621-D14E6E1AFF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666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4C0A-D63A-44E1-BE82-F19AF5D102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024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237EB-5520-40CE-91C1-9A264B72F5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3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72D50-DA63-491E-B961-08A70AF709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876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5710-045A-4E84-BB50-DD20CEF5ED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594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B39C3-CA85-49FA-A2A6-E31BD5BEA1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84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9AB28-E641-4EEF-B301-3589E94212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52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4856F-CD80-42D0-8B8A-B2A84274D2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89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B018EE-3409-4079-8ECF-601D95E7D6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bavariaglide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92630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28813"/>
            <a:ext cx="6786563" cy="1470025"/>
          </a:xfrm>
        </p:spPr>
        <p:txBody>
          <a:bodyPr/>
          <a:lstStyle/>
          <a:p>
            <a:pPr eaLnBrk="1" hangingPunct="1"/>
            <a:r>
              <a:rPr lang="sv-SE" dirty="0">
                <a:solidFill>
                  <a:schemeClr val="tx1"/>
                </a:solidFill>
                <a:latin typeface="TradeGothic Bold" pitchFamily="34" charset="0"/>
              </a:rPr>
              <a:t>Verksamhetsplan 2016</a:t>
            </a:r>
          </a:p>
        </p:txBody>
      </p:sp>
      <p:pic>
        <p:nvPicPr>
          <p:cNvPr id="2052" name="Picture 5" descr="Composicion%2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sva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060575"/>
            <a:ext cx="23431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3311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9144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84785"/>
            <a:ext cx="2664992" cy="4873154"/>
          </a:xfr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3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pPr algn="l" eaLnBrk="1" hangingPunct="1">
              <a:defRPr/>
            </a:pPr>
            <a:r>
              <a:rPr lang="sv-SE" sz="3200" dirty="0">
                <a:solidFill>
                  <a:schemeClr val="tx1"/>
                </a:solidFill>
                <a:latin typeface="TradeGothic Bold" pitchFamily="34" charset="0"/>
              </a:rPr>
              <a:t>Idrottspolitik</a:t>
            </a:r>
            <a:br>
              <a:rPr lang="sv-SE" sz="4000" dirty="0">
                <a:solidFill>
                  <a:schemeClr val="tx1"/>
                </a:solidFill>
                <a:latin typeface="TradeGothic Bold" pitchFamily="34" charset="0"/>
              </a:rPr>
            </a:br>
            <a:r>
              <a:rPr lang="sv-SE" sz="1800" dirty="0">
                <a:solidFill>
                  <a:schemeClr val="tx1"/>
                </a:solidFill>
                <a:latin typeface="TradeGothic Bold" pitchFamily="34" charset="0"/>
              </a:rPr>
              <a:t>1. Vara ett aktivt SDF inom Västergötlands Idrottsförbund</a:t>
            </a:r>
            <a:br>
              <a:rPr lang="sv-SE" sz="1800" dirty="0">
                <a:solidFill>
                  <a:schemeClr val="tx1"/>
                </a:solidFill>
                <a:latin typeface="TradeGothic Bold" pitchFamily="34" charset="0"/>
              </a:rPr>
            </a:br>
            <a:br>
              <a:rPr lang="sv-SE" sz="1800" dirty="0">
                <a:solidFill>
                  <a:schemeClr val="tx1"/>
                </a:solidFill>
                <a:latin typeface="TradeGothic Bold" pitchFamily="34" charset="0"/>
              </a:rPr>
            </a:br>
            <a:r>
              <a:rPr lang="sv-SE" sz="1800" dirty="0">
                <a:solidFill>
                  <a:schemeClr val="tx1"/>
                </a:solidFill>
                <a:latin typeface="TradeGothic Bold" pitchFamily="34" charset="0"/>
              </a:rPr>
              <a:t>2. Aktivt samarbeta med Sisu idrottsutbildarna i Västergötland</a:t>
            </a:r>
            <a:br>
              <a:rPr lang="sv-SE" sz="1800" dirty="0">
                <a:solidFill>
                  <a:schemeClr val="tx1"/>
                </a:solidFill>
                <a:latin typeface="TradeGothic Bold" pitchFamily="34" charset="0"/>
              </a:rPr>
            </a:br>
            <a:br>
              <a:rPr lang="sv-SE" sz="1800" dirty="0">
                <a:solidFill>
                  <a:schemeClr val="tx1"/>
                </a:solidFill>
                <a:latin typeface="TradeGothic Bold" pitchFamily="34" charset="0"/>
              </a:rPr>
            </a:br>
            <a:r>
              <a:rPr lang="sv-SE" sz="1800" dirty="0">
                <a:solidFill>
                  <a:schemeClr val="tx1"/>
                </a:solidFill>
                <a:latin typeface="TradeGothic Bold" pitchFamily="34" charset="0"/>
              </a:rPr>
              <a:t>3.Öka samarbetet med Västsvenska Flygsportförbundet för att underlätta planerad sammanslagning</a:t>
            </a:r>
            <a:endParaRPr lang="sv-SE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1125538" y="4765675"/>
            <a:ext cx="5903912" cy="1928813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sv-SE" sz="2800" dirty="0">
                <a:latin typeface="TradeGothic Bold" pitchFamily="34" charset="0"/>
              </a:rPr>
            </a:br>
            <a:r>
              <a:rPr lang="sv-SE" sz="2800" dirty="0">
                <a:latin typeface="TradeGothic Bold" pitchFamily="34" charset="0"/>
              </a:rPr>
              <a:t>Ungdomssatsning</a:t>
            </a:r>
            <a:endParaRPr lang="sv-SE" sz="3600" dirty="0">
              <a:latin typeface="TradeGothic Bol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>
                <a:latin typeface="TradeGothic Bold" pitchFamily="34" charset="0"/>
              </a:rPr>
              <a:t> Juniorläger segelflyg  2017 samla inför på </a:t>
            </a:r>
            <a:r>
              <a:rPr lang="sv-SE" sz="2000" dirty="0" err="1">
                <a:latin typeface="TradeGothic Bold" pitchFamily="34" charset="0"/>
              </a:rPr>
              <a:t>jubielums</a:t>
            </a:r>
            <a:r>
              <a:rPr lang="sv-SE" sz="2000" dirty="0">
                <a:latin typeface="TradeGothic Bold" pitchFamily="34" charset="0"/>
              </a:rPr>
              <a:t> DM och till hösten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>
                <a:latin typeface="TradeGothic Bold" pitchFamily="34" charset="0"/>
              </a:rPr>
              <a:t> Informera om idrottslyftet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>
                <a:latin typeface="TradeGothic Bold" pitchFamily="34" charset="0"/>
              </a:rPr>
              <a:t> LOK information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>
                <a:latin typeface="TradeGothic Bold" pitchFamily="34" charset="0"/>
              </a:rPr>
              <a:t> </a:t>
            </a:r>
            <a:r>
              <a:rPr lang="sv-SE" sz="2000" dirty="0" err="1">
                <a:latin typeface="TradeGothic Bold" pitchFamily="34" charset="0"/>
              </a:rPr>
              <a:t>Ungdoms-DM</a:t>
            </a:r>
            <a:endParaRPr lang="sv-SE" sz="2000" dirty="0">
              <a:latin typeface="TradeGothic Bold" pitchFamily="34" charset="0"/>
            </a:endParaRPr>
          </a:p>
          <a:p>
            <a:pPr>
              <a:defRPr/>
            </a:pPr>
            <a:endParaRPr lang="sv-SE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3995936" y="260350"/>
            <a:ext cx="4608513" cy="244857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v-SE" sz="3200" dirty="0">
                <a:latin typeface="TradeGothic Bold" pitchFamily="34" charset="0"/>
              </a:rPr>
              <a:t>Konferens &amp; utbildning</a:t>
            </a:r>
            <a:endParaRPr lang="sv-SE" sz="4000" dirty="0">
              <a:latin typeface="TradeGothic Bol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v-SE" dirty="0">
                <a:latin typeface="TradeGothic Bold" pitchFamily="34" charset="0"/>
              </a:rPr>
              <a:t> Arrangera en ordförande konferens till hösten ihop med Västsvenska Flygsportförbundet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dirty="0">
                <a:latin typeface="TradeGothic Bold" pitchFamily="34" charset="0"/>
              </a:rPr>
              <a:t> IdrottOnline – Hemsidor, utbildningsmodul, medlemsregister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dirty="0">
                <a:latin typeface="TradeGothic Bold" pitchFamily="34" charset="0"/>
              </a:rPr>
              <a:t> Stöttning av kostnad för ledarutbildning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7" name="Picture 9" descr="sva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3431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2771800" y="379413"/>
            <a:ext cx="3382962" cy="1897459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v-SE" sz="3200" dirty="0">
                <a:latin typeface="TradeGothic Bold" pitchFamily="34" charset="0"/>
              </a:rPr>
              <a:t>Klubbinformation</a:t>
            </a:r>
            <a:br>
              <a:rPr lang="sv-SE" sz="4000" dirty="0">
                <a:latin typeface="TradeGothic Bold" pitchFamily="34" charset="0"/>
              </a:rPr>
            </a:br>
            <a:r>
              <a:rPr lang="sv-SE" dirty="0">
                <a:latin typeface="TradeGothic Bold" pitchFamily="34" charset="0"/>
              </a:rPr>
              <a:t>Utveckla vår hemsida så att klubbarna hittar vettig information om bidrag etc. Även aktivare skicka ut nyhetsbrev om tips kring LOK, idrottslyftet etc.</a:t>
            </a:r>
          </a:p>
          <a:p>
            <a:pPr>
              <a:defRPr/>
            </a:pPr>
            <a:endParaRPr lang="sv-SE" dirty="0">
              <a:latin typeface="TradeGothic Bold" pitchFamily="34" charset="0"/>
            </a:endParaRPr>
          </a:p>
        </p:txBody>
      </p:sp>
      <p:pic>
        <p:nvPicPr>
          <p:cNvPr id="1026" name="Picture 2" descr="Infoidrott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29741"/>
            <a:ext cx="2008544" cy="28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002"/>
            <a:ext cx="9300526" cy="697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07504" y="0"/>
            <a:ext cx="3455987" cy="2924944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v-SE" sz="3200" dirty="0">
                <a:latin typeface="TradeGothic Bold" pitchFamily="34" charset="0"/>
              </a:rPr>
              <a:t>Tävling</a:t>
            </a:r>
            <a:br>
              <a:rPr lang="sv-SE" sz="3200" dirty="0">
                <a:latin typeface="TradeGothic Bold" pitchFamily="34" charset="0"/>
              </a:rPr>
            </a:br>
            <a:r>
              <a:rPr lang="sv-SE" dirty="0">
                <a:latin typeface="TradeGothic Bold" pitchFamily="34" charset="0"/>
              </a:rPr>
              <a:t>1. Försöka få så många DM arrangerat som möjligt. Speciellt </a:t>
            </a:r>
            <a:r>
              <a:rPr lang="sv-SE" b="1" dirty="0" err="1">
                <a:latin typeface="TradeGothic Bold" pitchFamily="34" charset="0"/>
              </a:rPr>
              <a:t>ungdoms-DM</a:t>
            </a:r>
            <a:r>
              <a:rPr lang="sv-SE" b="1" dirty="0">
                <a:latin typeface="TradeGothic Bold" pitchFamily="34" charset="0"/>
              </a:rPr>
              <a:t> och jubileums DM i segelflyg (50 år)</a:t>
            </a:r>
            <a:br>
              <a:rPr lang="sv-SE" b="1" dirty="0">
                <a:latin typeface="TradeGothic Bold" pitchFamily="34" charset="0"/>
              </a:rPr>
            </a:br>
            <a:br>
              <a:rPr lang="sv-SE" b="1" dirty="0">
                <a:latin typeface="TradeGothic Bold" pitchFamily="34" charset="0"/>
              </a:rPr>
            </a:br>
            <a:r>
              <a:rPr lang="sv-SE" dirty="0">
                <a:latin typeface="TradeGothic Bold" pitchFamily="34" charset="0"/>
              </a:rPr>
              <a:t>2. Utse årets flygsportare senior, junior, kvinna och förening inom Västergötlands flygsportförbund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290</TotalTime>
  <Words>33</Words>
  <Application>Microsoft Office PowerPoint</Application>
  <PresentationFormat>Bildspel på skärmen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TradeGothic Bold</vt:lpstr>
      <vt:lpstr>default</vt:lpstr>
      <vt:lpstr>Verksamhetsplan 2016</vt:lpstr>
      <vt:lpstr>Idrottspolitik 1. Vara ett aktivt SDF inom Västergötlands Idrottsförbund  2. Aktivt samarbeta med Sisu idrottsutbildarna i Västergötland  3.Öka samarbetet med Västsvenska Flygsportförbundet för att underlätta planerad sammanslagning</vt:lpstr>
      <vt:lpstr>PowerPoint-presentation</vt:lpstr>
      <vt:lpstr>PowerPoint-presentation</vt:lpstr>
      <vt:lpstr>PowerPoint-presentation</vt:lpstr>
      <vt:lpstr>PowerPoint-presentation</vt:lpstr>
    </vt:vector>
  </TitlesOfParts>
  <Company>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Verksamhetsplan 2004</dc:title>
  <dc:creator>sport</dc:creator>
  <cp:lastModifiedBy>Kjell Folkesson</cp:lastModifiedBy>
  <cp:revision>28</cp:revision>
  <dcterms:created xsi:type="dcterms:W3CDTF">2004-02-08T21:34:39Z</dcterms:created>
  <dcterms:modified xsi:type="dcterms:W3CDTF">2016-03-06T18:48:55Z</dcterms:modified>
</cp:coreProperties>
</file>